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1" r:id="rId18"/>
    <p:sldId id="272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Antonio Bold" panose="020B0604020202020204" charset="0"/>
      <p:regular r:id="rId23"/>
    </p:embeddedFont>
    <p:embeddedFont>
      <p:font typeface="Arimo" panose="020B0604020202020204" charset="0"/>
      <p:regular r:id="rId24"/>
    </p:embeddedFont>
    <p:embeddedFont>
      <p:font typeface="Arimo Bold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Open Sans Bold" panose="020B0604020202020204" charset="0"/>
      <p:regular r:id="rId30"/>
      <p:bold r:id="rId31"/>
    </p:embeddedFont>
    <p:embeddedFont>
      <p:font typeface="Roboto Bold" panose="020B0604020202020204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990" r="5990"/>
          <a:stretch>
            <a:fillRect/>
          </a:stretch>
        </p:blipFill>
        <p:spPr>
          <a:xfrm>
            <a:off x="4710493" y="0"/>
            <a:ext cx="13577507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602383" y="1769335"/>
            <a:ext cx="9908168" cy="5481097"/>
          </a:xfrm>
          <a:prstGeom prst="rect">
            <a:avLst/>
          </a:prstGeom>
          <a:solidFill>
            <a:srgbClr val="27AAE1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b="15702"/>
          <a:stretch>
            <a:fillRect/>
          </a:stretch>
        </p:blipFill>
        <p:spPr>
          <a:xfrm>
            <a:off x="602383" y="7517590"/>
            <a:ext cx="3552164" cy="243106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37169" y="2058850"/>
            <a:ext cx="9473381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419" sz="8000" b="0" i="0" u="none" strike="noStrike" cap="all" dirty="0">
                <a:solidFill>
                  <a:srgbClr val="FFFFFF"/>
                </a:solidFill>
                <a:effectLst/>
                <a:latin typeface="Antonio Bold" panose="020B0604020202020204" charset="0"/>
              </a:rPr>
              <a:t>CÓMO COMPLETAR LA SOLICITUD DE VERIFICACIÓN ANUAL PARA LOS ESTUDIANTES?</a:t>
            </a:r>
            <a:endParaRPr lang="en-US" sz="8000" cap="all" dirty="0">
              <a:solidFill>
                <a:srgbClr val="FFFFFF"/>
              </a:solidFill>
              <a:effectLst/>
              <a:latin typeface="Antonio Bold" panose="020B060402020202020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4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68323" y="-3665651"/>
            <a:ext cx="8186714" cy="81867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A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68492" y="4062893"/>
            <a:ext cx="10647379" cy="2523878"/>
            <a:chOff x="0" y="0"/>
            <a:chExt cx="4463612" cy="10580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3612" cy="1058064"/>
            </a:xfrm>
            <a:custGeom>
              <a:avLst/>
              <a:gdLst/>
              <a:ahLst/>
              <a:cxnLst/>
              <a:rect l="l" t="t" r="r" b="b"/>
              <a:pathLst>
                <a:path w="4463612" h="1058064">
                  <a:moveTo>
                    <a:pt x="0" y="0"/>
                  </a:moveTo>
                  <a:lnTo>
                    <a:pt x="4463612" y="0"/>
                  </a:lnTo>
                  <a:lnTo>
                    <a:pt x="4463612" y="1058064"/>
                  </a:lnTo>
                  <a:lnTo>
                    <a:pt x="0" y="1058064"/>
                  </a:lnTo>
                  <a:close/>
                </a:path>
              </a:pathLst>
            </a:custGeom>
            <a:solidFill>
              <a:srgbClr val="FF9116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14400" y="582318"/>
            <a:ext cx="6843974" cy="9539925"/>
            <a:chOff x="0" y="-2540"/>
            <a:chExt cx="4735830" cy="6601349"/>
          </a:xfrm>
        </p:grpSpPr>
        <p:sp>
          <p:nvSpPr>
            <p:cNvPr id="5" name="Freeform 5"/>
            <p:cNvSpPr/>
            <p:nvPr/>
          </p:nvSpPr>
          <p:spPr>
            <a:xfrm>
              <a:off x="36830" y="50800"/>
              <a:ext cx="4645660" cy="6473190"/>
            </a:xfrm>
            <a:custGeom>
              <a:avLst/>
              <a:gdLst/>
              <a:ahLst/>
              <a:cxnLst/>
              <a:rect l="l" t="t" r="r" b="b"/>
              <a:pathLst>
                <a:path w="4645660" h="6473190">
                  <a:moveTo>
                    <a:pt x="4368800" y="0"/>
                  </a:moveTo>
                  <a:lnTo>
                    <a:pt x="276860" y="0"/>
                  </a:lnTo>
                  <a:cubicBezTo>
                    <a:pt x="124460" y="0"/>
                    <a:pt x="0" y="123190"/>
                    <a:pt x="0" y="276860"/>
                  </a:cubicBezTo>
                  <a:lnTo>
                    <a:pt x="0" y="6196330"/>
                  </a:lnTo>
                  <a:cubicBezTo>
                    <a:pt x="0" y="6350000"/>
                    <a:pt x="124460" y="6473190"/>
                    <a:pt x="276860" y="6473190"/>
                  </a:cubicBezTo>
                  <a:lnTo>
                    <a:pt x="4368800" y="6473190"/>
                  </a:lnTo>
                  <a:cubicBezTo>
                    <a:pt x="4522470" y="6473190"/>
                    <a:pt x="4645660" y="6348730"/>
                    <a:pt x="4645660" y="6196330"/>
                  </a:cubicBezTo>
                  <a:lnTo>
                    <a:pt x="4645660" y="276860"/>
                  </a:lnTo>
                  <a:cubicBezTo>
                    <a:pt x="4645660" y="123190"/>
                    <a:pt x="4522470" y="0"/>
                    <a:pt x="4368800" y="0"/>
                  </a:cubicBezTo>
                  <a:close/>
                  <a:moveTo>
                    <a:pt x="4425950" y="6156960"/>
                  </a:moveTo>
                  <a:cubicBezTo>
                    <a:pt x="4425950" y="6212840"/>
                    <a:pt x="4380230" y="6258560"/>
                    <a:pt x="4324350" y="6258560"/>
                  </a:cubicBezTo>
                  <a:lnTo>
                    <a:pt x="321310" y="6258560"/>
                  </a:lnTo>
                  <a:cubicBezTo>
                    <a:pt x="265430" y="6258560"/>
                    <a:pt x="219710" y="6212840"/>
                    <a:pt x="219710" y="6156960"/>
                  </a:cubicBezTo>
                  <a:lnTo>
                    <a:pt x="219710" y="316230"/>
                  </a:lnTo>
                  <a:cubicBezTo>
                    <a:pt x="219710" y="260350"/>
                    <a:pt x="265430" y="214630"/>
                    <a:pt x="321310" y="214630"/>
                  </a:cubicBezTo>
                  <a:lnTo>
                    <a:pt x="4325620" y="214630"/>
                  </a:lnTo>
                  <a:cubicBezTo>
                    <a:pt x="4381500" y="214630"/>
                    <a:pt x="4427220" y="260350"/>
                    <a:pt x="4427220" y="316230"/>
                  </a:cubicBezTo>
                  <a:lnTo>
                    <a:pt x="4427220" y="6156960"/>
                  </a:ln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16511"/>
              <a:ext cx="4716780" cy="6544310"/>
            </a:xfrm>
            <a:custGeom>
              <a:avLst/>
              <a:gdLst/>
              <a:ahLst/>
              <a:cxnLst/>
              <a:rect l="l" t="t" r="r" b="b"/>
              <a:pathLst>
                <a:path w="4716780" h="6544310">
                  <a:moveTo>
                    <a:pt x="4395470" y="36829"/>
                  </a:moveTo>
                  <a:cubicBezTo>
                    <a:pt x="4552950" y="36829"/>
                    <a:pt x="4681220" y="165099"/>
                    <a:pt x="4681220" y="322579"/>
                  </a:cubicBezTo>
                  <a:lnTo>
                    <a:pt x="4681220" y="6222999"/>
                  </a:lnTo>
                  <a:cubicBezTo>
                    <a:pt x="4681220" y="6380479"/>
                    <a:pt x="4552950" y="6508750"/>
                    <a:pt x="4395470" y="6508750"/>
                  </a:cubicBezTo>
                  <a:lnTo>
                    <a:pt x="321310" y="6508750"/>
                  </a:lnTo>
                  <a:cubicBezTo>
                    <a:pt x="163830" y="6508750"/>
                    <a:pt x="35560" y="6380480"/>
                    <a:pt x="35560" y="6223000"/>
                  </a:cubicBezTo>
                  <a:lnTo>
                    <a:pt x="35560" y="322580"/>
                  </a:lnTo>
                  <a:cubicBezTo>
                    <a:pt x="35560" y="165100"/>
                    <a:pt x="163830" y="36830"/>
                    <a:pt x="321310" y="36830"/>
                  </a:cubicBezTo>
                  <a:lnTo>
                    <a:pt x="4395470" y="36830"/>
                  </a:lnTo>
                  <a:moveTo>
                    <a:pt x="4395470" y="0"/>
                  </a:moveTo>
                  <a:lnTo>
                    <a:pt x="321310" y="0"/>
                  </a:lnTo>
                  <a:cubicBezTo>
                    <a:pt x="143510" y="0"/>
                    <a:pt x="0" y="144780"/>
                    <a:pt x="0" y="322580"/>
                  </a:cubicBezTo>
                  <a:lnTo>
                    <a:pt x="0" y="6223000"/>
                  </a:lnTo>
                  <a:cubicBezTo>
                    <a:pt x="0" y="6400800"/>
                    <a:pt x="143510" y="6544309"/>
                    <a:pt x="321310" y="6544309"/>
                  </a:cubicBezTo>
                  <a:lnTo>
                    <a:pt x="4395470" y="6544309"/>
                  </a:lnTo>
                  <a:cubicBezTo>
                    <a:pt x="4573270" y="6544309"/>
                    <a:pt x="4716780" y="6400800"/>
                    <a:pt x="4716780" y="6223000"/>
                  </a:cubicBezTo>
                  <a:lnTo>
                    <a:pt x="4716780" y="322580"/>
                  </a:lnTo>
                  <a:cubicBezTo>
                    <a:pt x="4716780" y="144780"/>
                    <a:pt x="4573270" y="0"/>
                    <a:pt x="4395470" y="0"/>
                  </a:cubicBezTo>
                  <a:close/>
                </a:path>
              </a:pathLst>
            </a:custGeom>
            <a:solidFill>
              <a:srgbClr val="565656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36830" y="160032"/>
              <a:ext cx="4427221" cy="6438777"/>
            </a:xfrm>
            <a:custGeom>
              <a:avLst/>
              <a:gdLst/>
              <a:ahLst/>
              <a:cxnLst/>
              <a:rect l="l" t="t" r="r" b="b"/>
              <a:pathLst>
                <a:path w="4207510" h="6043930">
                  <a:moveTo>
                    <a:pt x="4206240" y="5942330"/>
                  </a:moveTo>
                  <a:cubicBezTo>
                    <a:pt x="4206240" y="5998210"/>
                    <a:pt x="4160520" y="6043930"/>
                    <a:pt x="4104640" y="6043930"/>
                  </a:cubicBezTo>
                  <a:lnTo>
                    <a:pt x="101600" y="6043930"/>
                  </a:lnTo>
                  <a:cubicBezTo>
                    <a:pt x="45720" y="6043930"/>
                    <a:pt x="0" y="5998210"/>
                    <a:pt x="0" y="5942330"/>
                  </a:cubicBezTo>
                  <a:lnTo>
                    <a:pt x="0" y="101600"/>
                  </a:lnTo>
                  <a:cubicBezTo>
                    <a:pt x="0" y="45720"/>
                    <a:pt x="45720" y="0"/>
                    <a:pt x="101600" y="0"/>
                  </a:cubicBezTo>
                  <a:lnTo>
                    <a:pt x="4105910" y="0"/>
                  </a:lnTo>
                  <a:cubicBezTo>
                    <a:pt x="4161790" y="0"/>
                    <a:pt x="4207510" y="45720"/>
                    <a:pt x="4207510" y="101600"/>
                  </a:cubicBezTo>
                  <a:lnTo>
                    <a:pt x="4207510" y="5942330"/>
                  </a:lnTo>
                  <a:close/>
                </a:path>
              </a:pathLst>
            </a:custGeom>
            <a:blipFill>
              <a:blip r:embed="rId2"/>
              <a:stretch>
                <a:fillRect l="3929" t="1148" r="-11463" b="3832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/>
            <p:nvPr/>
          </p:nvSpPr>
          <p:spPr>
            <a:xfrm>
              <a:off x="1951378" y="120589"/>
              <a:ext cx="79963" cy="76322"/>
            </a:xfrm>
            <a:custGeom>
              <a:avLst/>
              <a:gdLst/>
              <a:ahLst/>
              <a:cxnLst/>
              <a:rect l="l" t="t" r="r" b="b"/>
              <a:pathLst>
                <a:path w="79963" h="76322">
                  <a:moveTo>
                    <a:pt x="39982" y="61"/>
                  </a:moveTo>
                  <a:cubicBezTo>
                    <a:pt x="26330" y="0"/>
                    <a:pt x="13688" y="7248"/>
                    <a:pt x="6844" y="19062"/>
                  </a:cubicBezTo>
                  <a:cubicBezTo>
                    <a:pt x="0" y="30875"/>
                    <a:pt x="0" y="45447"/>
                    <a:pt x="6844" y="57260"/>
                  </a:cubicBezTo>
                  <a:cubicBezTo>
                    <a:pt x="13688" y="69074"/>
                    <a:pt x="26330" y="76322"/>
                    <a:pt x="39982" y="76261"/>
                  </a:cubicBezTo>
                  <a:cubicBezTo>
                    <a:pt x="53634" y="76322"/>
                    <a:pt x="66276" y="69074"/>
                    <a:pt x="73120" y="57260"/>
                  </a:cubicBezTo>
                  <a:cubicBezTo>
                    <a:pt x="79964" y="45447"/>
                    <a:pt x="79964" y="30875"/>
                    <a:pt x="73120" y="19062"/>
                  </a:cubicBezTo>
                  <a:cubicBezTo>
                    <a:pt x="66276" y="7248"/>
                    <a:pt x="53634" y="0"/>
                    <a:pt x="39982" y="61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119473" y="104052"/>
              <a:ext cx="114614" cy="109395"/>
            </a:xfrm>
            <a:custGeom>
              <a:avLst/>
              <a:gdLst/>
              <a:ahLst/>
              <a:cxnLst/>
              <a:rect l="l" t="t" r="r" b="b"/>
              <a:pathLst>
                <a:path w="114614" h="109395">
                  <a:moveTo>
                    <a:pt x="57307" y="88"/>
                  </a:moveTo>
                  <a:cubicBezTo>
                    <a:pt x="37739" y="0"/>
                    <a:pt x="19619" y="10390"/>
                    <a:pt x="9809" y="27322"/>
                  </a:cubicBezTo>
                  <a:cubicBezTo>
                    <a:pt x="0" y="44255"/>
                    <a:pt x="0" y="65141"/>
                    <a:pt x="9809" y="82074"/>
                  </a:cubicBezTo>
                  <a:cubicBezTo>
                    <a:pt x="19619" y="99006"/>
                    <a:pt x="37739" y="109396"/>
                    <a:pt x="57307" y="109308"/>
                  </a:cubicBezTo>
                  <a:cubicBezTo>
                    <a:pt x="76875" y="109396"/>
                    <a:pt x="94995" y="99006"/>
                    <a:pt x="104804" y="82074"/>
                  </a:cubicBezTo>
                  <a:cubicBezTo>
                    <a:pt x="114614" y="65141"/>
                    <a:pt x="114614" y="44255"/>
                    <a:pt x="104804" y="27322"/>
                  </a:cubicBezTo>
                  <a:cubicBezTo>
                    <a:pt x="94995" y="10390"/>
                    <a:pt x="76875" y="0"/>
                    <a:pt x="57307" y="88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328944" y="128221"/>
              <a:ext cx="63971" cy="61058"/>
            </a:xfrm>
            <a:custGeom>
              <a:avLst/>
              <a:gdLst/>
              <a:ahLst/>
              <a:cxnLst/>
              <a:rect l="l" t="t" r="r" b="b"/>
              <a:pathLst>
                <a:path w="63971" h="61058">
                  <a:moveTo>
                    <a:pt x="31986" y="49"/>
                  </a:moveTo>
                  <a:cubicBezTo>
                    <a:pt x="21064" y="0"/>
                    <a:pt x="10951" y="5799"/>
                    <a:pt x="5476" y="15250"/>
                  </a:cubicBezTo>
                  <a:cubicBezTo>
                    <a:pt x="0" y="24700"/>
                    <a:pt x="0" y="36358"/>
                    <a:pt x="5476" y="45808"/>
                  </a:cubicBezTo>
                  <a:cubicBezTo>
                    <a:pt x="10951" y="55259"/>
                    <a:pt x="21064" y="61058"/>
                    <a:pt x="31986" y="61009"/>
                  </a:cubicBezTo>
                  <a:cubicBezTo>
                    <a:pt x="42908" y="61058"/>
                    <a:pt x="53021" y="55259"/>
                    <a:pt x="58496" y="45808"/>
                  </a:cubicBezTo>
                  <a:cubicBezTo>
                    <a:pt x="63971" y="36358"/>
                    <a:pt x="63971" y="24700"/>
                    <a:pt x="58496" y="15250"/>
                  </a:cubicBezTo>
                  <a:cubicBezTo>
                    <a:pt x="53021" y="5799"/>
                    <a:pt x="42908" y="0"/>
                    <a:pt x="31986" y="49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346270" y="144758"/>
              <a:ext cx="29320" cy="27985"/>
            </a:xfrm>
            <a:custGeom>
              <a:avLst/>
              <a:gdLst/>
              <a:ahLst/>
              <a:cxnLst/>
              <a:rect l="l" t="t" r="r" b="b"/>
              <a:pathLst>
                <a:path w="29320" h="27985">
                  <a:moveTo>
                    <a:pt x="14660" y="22"/>
                  </a:moveTo>
                  <a:cubicBezTo>
                    <a:pt x="9654" y="0"/>
                    <a:pt x="5019" y="2657"/>
                    <a:pt x="2509" y="6989"/>
                  </a:cubicBezTo>
                  <a:cubicBezTo>
                    <a:pt x="0" y="11320"/>
                    <a:pt x="0" y="16664"/>
                    <a:pt x="2509" y="20995"/>
                  </a:cubicBezTo>
                  <a:cubicBezTo>
                    <a:pt x="5019" y="25327"/>
                    <a:pt x="9654" y="27984"/>
                    <a:pt x="14660" y="27962"/>
                  </a:cubicBezTo>
                  <a:cubicBezTo>
                    <a:pt x="19666" y="27984"/>
                    <a:pt x="24301" y="25327"/>
                    <a:pt x="26811" y="20995"/>
                  </a:cubicBezTo>
                  <a:cubicBezTo>
                    <a:pt x="29320" y="16664"/>
                    <a:pt x="29320" y="11320"/>
                    <a:pt x="26811" y="6989"/>
                  </a:cubicBezTo>
                  <a:cubicBezTo>
                    <a:pt x="24301" y="2657"/>
                    <a:pt x="19666" y="0"/>
                    <a:pt x="14660" y="22"/>
                  </a:cubicBezTo>
                  <a:close/>
                </a:path>
              </a:pathLst>
            </a:custGeom>
            <a:solidFill>
              <a:srgbClr val="E9E8E9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2344044" y="144768"/>
              <a:ext cx="15993" cy="15264"/>
            </a:xfrm>
            <a:custGeom>
              <a:avLst/>
              <a:gdLst/>
              <a:ahLst/>
              <a:cxnLst/>
              <a:rect l="l" t="t" r="r" b="b"/>
              <a:pathLst>
                <a:path w="15993" h="15264">
                  <a:moveTo>
                    <a:pt x="7996" y="12"/>
                  </a:moveTo>
                  <a:cubicBezTo>
                    <a:pt x="5266" y="0"/>
                    <a:pt x="2737" y="1449"/>
                    <a:pt x="1368" y="3812"/>
                  </a:cubicBezTo>
                  <a:cubicBezTo>
                    <a:pt x="0" y="6175"/>
                    <a:pt x="0" y="9089"/>
                    <a:pt x="1368" y="11452"/>
                  </a:cubicBezTo>
                  <a:cubicBezTo>
                    <a:pt x="2737" y="13815"/>
                    <a:pt x="5266" y="15264"/>
                    <a:pt x="7996" y="15252"/>
                  </a:cubicBezTo>
                  <a:cubicBezTo>
                    <a:pt x="10726" y="15264"/>
                    <a:pt x="13255" y="13815"/>
                    <a:pt x="14623" y="11452"/>
                  </a:cubicBezTo>
                  <a:cubicBezTo>
                    <a:pt x="15992" y="9089"/>
                    <a:pt x="15992" y="6175"/>
                    <a:pt x="14623" y="3812"/>
                  </a:cubicBezTo>
                  <a:cubicBezTo>
                    <a:pt x="13255" y="1449"/>
                    <a:pt x="10726" y="0"/>
                    <a:pt x="7996" y="12"/>
                  </a:cubicBez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4716780" y="534670"/>
              <a:ext cx="19050" cy="278130"/>
            </a:xfrm>
            <a:custGeom>
              <a:avLst/>
              <a:gdLst/>
              <a:ahLst/>
              <a:cxnLst/>
              <a:rect l="l" t="t" r="r" b="b"/>
              <a:pathLst>
                <a:path w="19050" h="27813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4716780" y="861060"/>
              <a:ext cx="19050" cy="278130"/>
            </a:xfrm>
            <a:custGeom>
              <a:avLst/>
              <a:gdLst/>
              <a:ahLst/>
              <a:cxnLst/>
              <a:rect l="l" t="t" r="r" b="b"/>
              <a:pathLst>
                <a:path w="19050" h="27813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4064000" y="-2540"/>
              <a:ext cx="320040" cy="19050"/>
            </a:xfrm>
            <a:custGeom>
              <a:avLst/>
              <a:gdLst/>
              <a:ahLst/>
              <a:cxnLst/>
              <a:rect l="l" t="t" r="r" b="b"/>
              <a:pathLst>
                <a:path w="320040" h="19050">
                  <a:moveTo>
                    <a:pt x="0" y="19050"/>
                  </a:moveTo>
                  <a:lnTo>
                    <a:pt x="320040" y="19050"/>
                  </a:lnTo>
                  <a:cubicBezTo>
                    <a:pt x="320040" y="0"/>
                    <a:pt x="304800" y="2540"/>
                    <a:pt x="285750" y="2540"/>
                  </a:cubicBezTo>
                  <a:lnTo>
                    <a:pt x="34290" y="2540"/>
                  </a:lnTo>
                  <a:cubicBezTo>
                    <a:pt x="15240" y="2540"/>
                    <a:pt x="0" y="0"/>
                    <a:pt x="0" y="1905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8458200" y="4240306"/>
            <a:ext cx="9574896" cy="2192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6"/>
              </a:lnSpc>
            </a:pPr>
            <a:r>
              <a:rPr lang="es-419" sz="4755" dirty="0">
                <a:solidFill>
                  <a:srgbClr val="FFFFFF"/>
                </a:solidFill>
                <a:latin typeface="Open Sans Bold"/>
              </a:rPr>
              <a:t>Una vez aquí, haz clic en las 3 líneas de la esquina superior izquierda.</a:t>
            </a:r>
            <a:endParaRPr lang="en-US" sz="4755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F774684F-1DAA-40DE-97CE-4DCDDCDE18B4}"/>
              </a:ext>
            </a:extLst>
          </p:cNvPr>
          <p:cNvSpPr/>
          <p:nvPr/>
        </p:nvSpPr>
        <p:spPr>
          <a:xfrm rot="10800000">
            <a:off x="2192008" y="1121435"/>
            <a:ext cx="1600200" cy="90988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A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68492" y="4062893"/>
            <a:ext cx="10448107" cy="2452207"/>
            <a:chOff x="0" y="0"/>
            <a:chExt cx="4463612" cy="10580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3612" cy="1058064"/>
            </a:xfrm>
            <a:custGeom>
              <a:avLst/>
              <a:gdLst/>
              <a:ahLst/>
              <a:cxnLst/>
              <a:rect l="l" t="t" r="r" b="b"/>
              <a:pathLst>
                <a:path w="4463612" h="1058064">
                  <a:moveTo>
                    <a:pt x="0" y="0"/>
                  </a:moveTo>
                  <a:lnTo>
                    <a:pt x="4463612" y="0"/>
                  </a:lnTo>
                  <a:lnTo>
                    <a:pt x="4463612" y="1058064"/>
                  </a:lnTo>
                  <a:lnTo>
                    <a:pt x="0" y="1058064"/>
                  </a:lnTo>
                  <a:close/>
                </a:path>
              </a:pathLst>
            </a:custGeom>
            <a:solidFill>
              <a:srgbClr val="FF9116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28700" y="580483"/>
            <a:ext cx="6843974" cy="9532658"/>
            <a:chOff x="0" y="-2540"/>
            <a:chExt cx="4735830" cy="6596320"/>
          </a:xfrm>
        </p:grpSpPr>
        <p:sp>
          <p:nvSpPr>
            <p:cNvPr id="5" name="Freeform 5"/>
            <p:cNvSpPr/>
            <p:nvPr/>
          </p:nvSpPr>
          <p:spPr>
            <a:xfrm>
              <a:off x="36830" y="50800"/>
              <a:ext cx="4645660" cy="6473190"/>
            </a:xfrm>
            <a:custGeom>
              <a:avLst/>
              <a:gdLst/>
              <a:ahLst/>
              <a:cxnLst/>
              <a:rect l="l" t="t" r="r" b="b"/>
              <a:pathLst>
                <a:path w="4645660" h="6473190">
                  <a:moveTo>
                    <a:pt x="4368800" y="0"/>
                  </a:moveTo>
                  <a:lnTo>
                    <a:pt x="276860" y="0"/>
                  </a:lnTo>
                  <a:cubicBezTo>
                    <a:pt x="124460" y="0"/>
                    <a:pt x="0" y="123190"/>
                    <a:pt x="0" y="276860"/>
                  </a:cubicBezTo>
                  <a:lnTo>
                    <a:pt x="0" y="6196330"/>
                  </a:lnTo>
                  <a:cubicBezTo>
                    <a:pt x="0" y="6350000"/>
                    <a:pt x="124460" y="6473190"/>
                    <a:pt x="276860" y="6473190"/>
                  </a:cubicBezTo>
                  <a:lnTo>
                    <a:pt x="4368800" y="6473190"/>
                  </a:lnTo>
                  <a:cubicBezTo>
                    <a:pt x="4522470" y="6473190"/>
                    <a:pt x="4645660" y="6348730"/>
                    <a:pt x="4645660" y="6196330"/>
                  </a:cubicBezTo>
                  <a:lnTo>
                    <a:pt x="4645660" y="276860"/>
                  </a:lnTo>
                  <a:cubicBezTo>
                    <a:pt x="4645660" y="123190"/>
                    <a:pt x="4522470" y="0"/>
                    <a:pt x="4368800" y="0"/>
                  </a:cubicBezTo>
                  <a:close/>
                  <a:moveTo>
                    <a:pt x="4425950" y="6156960"/>
                  </a:moveTo>
                  <a:cubicBezTo>
                    <a:pt x="4425950" y="6212840"/>
                    <a:pt x="4380230" y="6258560"/>
                    <a:pt x="4324350" y="6258560"/>
                  </a:cubicBezTo>
                  <a:lnTo>
                    <a:pt x="321310" y="6258560"/>
                  </a:lnTo>
                  <a:cubicBezTo>
                    <a:pt x="265430" y="6258560"/>
                    <a:pt x="219710" y="6212840"/>
                    <a:pt x="219710" y="6156960"/>
                  </a:cubicBezTo>
                  <a:lnTo>
                    <a:pt x="219710" y="316230"/>
                  </a:lnTo>
                  <a:cubicBezTo>
                    <a:pt x="219710" y="260350"/>
                    <a:pt x="265430" y="214630"/>
                    <a:pt x="321310" y="214630"/>
                  </a:cubicBezTo>
                  <a:lnTo>
                    <a:pt x="4325620" y="214630"/>
                  </a:lnTo>
                  <a:cubicBezTo>
                    <a:pt x="4381500" y="214630"/>
                    <a:pt x="4427220" y="260350"/>
                    <a:pt x="4427220" y="316230"/>
                  </a:cubicBezTo>
                  <a:lnTo>
                    <a:pt x="4427220" y="6156960"/>
                  </a:ln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16511"/>
              <a:ext cx="4716780" cy="6544310"/>
            </a:xfrm>
            <a:custGeom>
              <a:avLst/>
              <a:gdLst/>
              <a:ahLst/>
              <a:cxnLst/>
              <a:rect l="l" t="t" r="r" b="b"/>
              <a:pathLst>
                <a:path w="4716780" h="6544310">
                  <a:moveTo>
                    <a:pt x="4395470" y="36829"/>
                  </a:moveTo>
                  <a:cubicBezTo>
                    <a:pt x="4552950" y="36829"/>
                    <a:pt x="4681220" y="165099"/>
                    <a:pt x="4681220" y="322579"/>
                  </a:cubicBezTo>
                  <a:lnTo>
                    <a:pt x="4681220" y="6222999"/>
                  </a:lnTo>
                  <a:cubicBezTo>
                    <a:pt x="4681220" y="6380479"/>
                    <a:pt x="4552950" y="6508750"/>
                    <a:pt x="4395470" y="6508750"/>
                  </a:cubicBezTo>
                  <a:lnTo>
                    <a:pt x="321310" y="6508750"/>
                  </a:lnTo>
                  <a:cubicBezTo>
                    <a:pt x="163830" y="6508750"/>
                    <a:pt x="35560" y="6380480"/>
                    <a:pt x="35560" y="6223000"/>
                  </a:cubicBezTo>
                  <a:lnTo>
                    <a:pt x="35560" y="322580"/>
                  </a:lnTo>
                  <a:cubicBezTo>
                    <a:pt x="35560" y="165100"/>
                    <a:pt x="163830" y="36830"/>
                    <a:pt x="321310" y="36830"/>
                  </a:cubicBezTo>
                  <a:lnTo>
                    <a:pt x="4395470" y="36830"/>
                  </a:lnTo>
                  <a:moveTo>
                    <a:pt x="4395470" y="0"/>
                  </a:moveTo>
                  <a:lnTo>
                    <a:pt x="321310" y="0"/>
                  </a:lnTo>
                  <a:cubicBezTo>
                    <a:pt x="143510" y="0"/>
                    <a:pt x="0" y="144780"/>
                    <a:pt x="0" y="322580"/>
                  </a:cubicBezTo>
                  <a:lnTo>
                    <a:pt x="0" y="6223000"/>
                  </a:lnTo>
                  <a:cubicBezTo>
                    <a:pt x="0" y="6400800"/>
                    <a:pt x="143510" y="6544309"/>
                    <a:pt x="321310" y="6544309"/>
                  </a:cubicBezTo>
                  <a:lnTo>
                    <a:pt x="4395470" y="6544309"/>
                  </a:lnTo>
                  <a:cubicBezTo>
                    <a:pt x="4573270" y="6544309"/>
                    <a:pt x="4716780" y="6400800"/>
                    <a:pt x="4716780" y="6223000"/>
                  </a:cubicBezTo>
                  <a:lnTo>
                    <a:pt x="4716780" y="322580"/>
                  </a:lnTo>
                  <a:cubicBezTo>
                    <a:pt x="4716780" y="144780"/>
                    <a:pt x="4573270" y="0"/>
                    <a:pt x="4395470" y="0"/>
                  </a:cubicBezTo>
                  <a:close/>
                </a:path>
              </a:pathLst>
            </a:custGeom>
            <a:solidFill>
              <a:srgbClr val="565656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36830" y="172744"/>
              <a:ext cx="4427220" cy="6421036"/>
            </a:xfrm>
            <a:custGeom>
              <a:avLst/>
              <a:gdLst/>
              <a:ahLst/>
              <a:cxnLst/>
              <a:rect l="l" t="t" r="r" b="b"/>
              <a:pathLst>
                <a:path w="4207510" h="6043930">
                  <a:moveTo>
                    <a:pt x="4206240" y="5942330"/>
                  </a:moveTo>
                  <a:cubicBezTo>
                    <a:pt x="4206240" y="5998210"/>
                    <a:pt x="4160520" y="6043930"/>
                    <a:pt x="4104640" y="6043930"/>
                  </a:cubicBezTo>
                  <a:lnTo>
                    <a:pt x="101600" y="6043930"/>
                  </a:lnTo>
                  <a:cubicBezTo>
                    <a:pt x="45720" y="6043930"/>
                    <a:pt x="0" y="5998210"/>
                    <a:pt x="0" y="5942330"/>
                  </a:cubicBezTo>
                  <a:lnTo>
                    <a:pt x="0" y="101600"/>
                  </a:lnTo>
                  <a:cubicBezTo>
                    <a:pt x="0" y="45720"/>
                    <a:pt x="45720" y="0"/>
                    <a:pt x="101600" y="0"/>
                  </a:cubicBezTo>
                  <a:lnTo>
                    <a:pt x="4105910" y="0"/>
                  </a:lnTo>
                  <a:cubicBezTo>
                    <a:pt x="4161790" y="0"/>
                    <a:pt x="4207510" y="45720"/>
                    <a:pt x="4207510" y="101600"/>
                  </a:cubicBezTo>
                  <a:lnTo>
                    <a:pt x="4207510" y="5942330"/>
                  </a:lnTo>
                  <a:close/>
                </a:path>
              </a:pathLst>
            </a:custGeom>
            <a:blipFill>
              <a:blip r:embed="rId2"/>
              <a:stretch>
                <a:fillRect l="3929" t="1148" r="-11463" b="3832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/>
            <p:nvPr/>
          </p:nvSpPr>
          <p:spPr>
            <a:xfrm>
              <a:off x="1951378" y="120589"/>
              <a:ext cx="79963" cy="76322"/>
            </a:xfrm>
            <a:custGeom>
              <a:avLst/>
              <a:gdLst/>
              <a:ahLst/>
              <a:cxnLst/>
              <a:rect l="l" t="t" r="r" b="b"/>
              <a:pathLst>
                <a:path w="79963" h="76322">
                  <a:moveTo>
                    <a:pt x="39982" y="61"/>
                  </a:moveTo>
                  <a:cubicBezTo>
                    <a:pt x="26330" y="0"/>
                    <a:pt x="13688" y="7248"/>
                    <a:pt x="6844" y="19062"/>
                  </a:cubicBezTo>
                  <a:cubicBezTo>
                    <a:pt x="0" y="30875"/>
                    <a:pt x="0" y="45447"/>
                    <a:pt x="6844" y="57260"/>
                  </a:cubicBezTo>
                  <a:cubicBezTo>
                    <a:pt x="13688" y="69074"/>
                    <a:pt x="26330" y="76322"/>
                    <a:pt x="39982" y="76261"/>
                  </a:cubicBezTo>
                  <a:cubicBezTo>
                    <a:pt x="53634" y="76322"/>
                    <a:pt x="66276" y="69074"/>
                    <a:pt x="73120" y="57260"/>
                  </a:cubicBezTo>
                  <a:cubicBezTo>
                    <a:pt x="79964" y="45447"/>
                    <a:pt x="79964" y="30875"/>
                    <a:pt x="73120" y="19062"/>
                  </a:cubicBezTo>
                  <a:cubicBezTo>
                    <a:pt x="66276" y="7248"/>
                    <a:pt x="53634" y="0"/>
                    <a:pt x="39982" y="61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119473" y="104052"/>
              <a:ext cx="114614" cy="109395"/>
            </a:xfrm>
            <a:custGeom>
              <a:avLst/>
              <a:gdLst/>
              <a:ahLst/>
              <a:cxnLst/>
              <a:rect l="l" t="t" r="r" b="b"/>
              <a:pathLst>
                <a:path w="114614" h="109395">
                  <a:moveTo>
                    <a:pt x="57307" y="88"/>
                  </a:moveTo>
                  <a:cubicBezTo>
                    <a:pt x="37739" y="0"/>
                    <a:pt x="19619" y="10390"/>
                    <a:pt x="9809" y="27322"/>
                  </a:cubicBezTo>
                  <a:cubicBezTo>
                    <a:pt x="0" y="44255"/>
                    <a:pt x="0" y="65141"/>
                    <a:pt x="9809" y="82074"/>
                  </a:cubicBezTo>
                  <a:cubicBezTo>
                    <a:pt x="19619" y="99006"/>
                    <a:pt x="37739" y="109396"/>
                    <a:pt x="57307" y="109308"/>
                  </a:cubicBezTo>
                  <a:cubicBezTo>
                    <a:pt x="76875" y="109396"/>
                    <a:pt x="94995" y="99006"/>
                    <a:pt x="104804" y="82074"/>
                  </a:cubicBezTo>
                  <a:cubicBezTo>
                    <a:pt x="114614" y="65141"/>
                    <a:pt x="114614" y="44255"/>
                    <a:pt x="104804" y="27322"/>
                  </a:cubicBezTo>
                  <a:cubicBezTo>
                    <a:pt x="94995" y="10390"/>
                    <a:pt x="76875" y="0"/>
                    <a:pt x="57307" y="88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328944" y="128221"/>
              <a:ext cx="63971" cy="61058"/>
            </a:xfrm>
            <a:custGeom>
              <a:avLst/>
              <a:gdLst/>
              <a:ahLst/>
              <a:cxnLst/>
              <a:rect l="l" t="t" r="r" b="b"/>
              <a:pathLst>
                <a:path w="63971" h="61058">
                  <a:moveTo>
                    <a:pt x="31986" y="49"/>
                  </a:moveTo>
                  <a:cubicBezTo>
                    <a:pt x="21064" y="0"/>
                    <a:pt x="10951" y="5799"/>
                    <a:pt x="5476" y="15250"/>
                  </a:cubicBezTo>
                  <a:cubicBezTo>
                    <a:pt x="0" y="24700"/>
                    <a:pt x="0" y="36358"/>
                    <a:pt x="5476" y="45808"/>
                  </a:cubicBezTo>
                  <a:cubicBezTo>
                    <a:pt x="10951" y="55259"/>
                    <a:pt x="21064" y="61058"/>
                    <a:pt x="31986" y="61009"/>
                  </a:cubicBezTo>
                  <a:cubicBezTo>
                    <a:pt x="42908" y="61058"/>
                    <a:pt x="53021" y="55259"/>
                    <a:pt x="58496" y="45808"/>
                  </a:cubicBezTo>
                  <a:cubicBezTo>
                    <a:pt x="63971" y="36358"/>
                    <a:pt x="63971" y="24700"/>
                    <a:pt x="58496" y="15250"/>
                  </a:cubicBezTo>
                  <a:cubicBezTo>
                    <a:pt x="53021" y="5799"/>
                    <a:pt x="42908" y="0"/>
                    <a:pt x="31986" y="49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346270" y="144758"/>
              <a:ext cx="29320" cy="27985"/>
            </a:xfrm>
            <a:custGeom>
              <a:avLst/>
              <a:gdLst/>
              <a:ahLst/>
              <a:cxnLst/>
              <a:rect l="l" t="t" r="r" b="b"/>
              <a:pathLst>
                <a:path w="29320" h="27985">
                  <a:moveTo>
                    <a:pt x="14660" y="22"/>
                  </a:moveTo>
                  <a:cubicBezTo>
                    <a:pt x="9654" y="0"/>
                    <a:pt x="5019" y="2657"/>
                    <a:pt x="2509" y="6989"/>
                  </a:cubicBezTo>
                  <a:cubicBezTo>
                    <a:pt x="0" y="11320"/>
                    <a:pt x="0" y="16664"/>
                    <a:pt x="2509" y="20995"/>
                  </a:cubicBezTo>
                  <a:cubicBezTo>
                    <a:pt x="5019" y="25327"/>
                    <a:pt x="9654" y="27984"/>
                    <a:pt x="14660" y="27962"/>
                  </a:cubicBezTo>
                  <a:cubicBezTo>
                    <a:pt x="19666" y="27984"/>
                    <a:pt x="24301" y="25327"/>
                    <a:pt x="26811" y="20995"/>
                  </a:cubicBezTo>
                  <a:cubicBezTo>
                    <a:pt x="29320" y="16664"/>
                    <a:pt x="29320" y="11320"/>
                    <a:pt x="26811" y="6989"/>
                  </a:cubicBezTo>
                  <a:cubicBezTo>
                    <a:pt x="24301" y="2657"/>
                    <a:pt x="19666" y="0"/>
                    <a:pt x="14660" y="22"/>
                  </a:cubicBezTo>
                  <a:close/>
                </a:path>
              </a:pathLst>
            </a:custGeom>
            <a:solidFill>
              <a:srgbClr val="E9E8E9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2344044" y="144768"/>
              <a:ext cx="15993" cy="15264"/>
            </a:xfrm>
            <a:custGeom>
              <a:avLst/>
              <a:gdLst/>
              <a:ahLst/>
              <a:cxnLst/>
              <a:rect l="l" t="t" r="r" b="b"/>
              <a:pathLst>
                <a:path w="15993" h="15264">
                  <a:moveTo>
                    <a:pt x="7996" y="12"/>
                  </a:moveTo>
                  <a:cubicBezTo>
                    <a:pt x="5266" y="0"/>
                    <a:pt x="2737" y="1449"/>
                    <a:pt x="1368" y="3812"/>
                  </a:cubicBezTo>
                  <a:cubicBezTo>
                    <a:pt x="0" y="6175"/>
                    <a:pt x="0" y="9089"/>
                    <a:pt x="1368" y="11452"/>
                  </a:cubicBezTo>
                  <a:cubicBezTo>
                    <a:pt x="2737" y="13815"/>
                    <a:pt x="5266" y="15264"/>
                    <a:pt x="7996" y="15252"/>
                  </a:cubicBezTo>
                  <a:cubicBezTo>
                    <a:pt x="10726" y="15264"/>
                    <a:pt x="13255" y="13815"/>
                    <a:pt x="14623" y="11452"/>
                  </a:cubicBezTo>
                  <a:cubicBezTo>
                    <a:pt x="15992" y="9089"/>
                    <a:pt x="15992" y="6175"/>
                    <a:pt x="14623" y="3812"/>
                  </a:cubicBezTo>
                  <a:cubicBezTo>
                    <a:pt x="13255" y="1449"/>
                    <a:pt x="10726" y="0"/>
                    <a:pt x="7996" y="12"/>
                  </a:cubicBez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4716780" y="534670"/>
              <a:ext cx="19050" cy="278130"/>
            </a:xfrm>
            <a:custGeom>
              <a:avLst/>
              <a:gdLst/>
              <a:ahLst/>
              <a:cxnLst/>
              <a:rect l="l" t="t" r="r" b="b"/>
              <a:pathLst>
                <a:path w="19050" h="27813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4716780" y="861060"/>
              <a:ext cx="19050" cy="278130"/>
            </a:xfrm>
            <a:custGeom>
              <a:avLst/>
              <a:gdLst/>
              <a:ahLst/>
              <a:cxnLst/>
              <a:rect l="l" t="t" r="r" b="b"/>
              <a:pathLst>
                <a:path w="19050" h="27813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4064000" y="-2540"/>
              <a:ext cx="320040" cy="19050"/>
            </a:xfrm>
            <a:custGeom>
              <a:avLst/>
              <a:gdLst/>
              <a:ahLst/>
              <a:cxnLst/>
              <a:rect l="l" t="t" r="r" b="b"/>
              <a:pathLst>
                <a:path w="320040" h="19050">
                  <a:moveTo>
                    <a:pt x="0" y="19050"/>
                  </a:moveTo>
                  <a:lnTo>
                    <a:pt x="320040" y="19050"/>
                  </a:lnTo>
                  <a:cubicBezTo>
                    <a:pt x="320040" y="0"/>
                    <a:pt x="304800" y="2540"/>
                    <a:pt x="285750" y="2540"/>
                  </a:cubicBezTo>
                  <a:lnTo>
                    <a:pt x="34290" y="2540"/>
                  </a:lnTo>
                  <a:cubicBezTo>
                    <a:pt x="15240" y="2540"/>
                    <a:pt x="0" y="0"/>
                    <a:pt x="0" y="1905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8380104" y="4619506"/>
            <a:ext cx="9574896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6"/>
              </a:lnSpc>
            </a:pPr>
            <a:r>
              <a:rPr lang="es-419" sz="4755" dirty="0">
                <a:solidFill>
                  <a:srgbClr val="FFFFFF"/>
                </a:solidFill>
                <a:latin typeface="Open Sans Bold"/>
              </a:rPr>
              <a:t>Y luego haga clic en "Más" en la parte inferior izquierda.</a:t>
            </a:r>
            <a:endParaRPr lang="en-US" sz="4755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D0C947C-6113-4053-9B9D-F5FFB1D56902}"/>
              </a:ext>
            </a:extLst>
          </p:cNvPr>
          <p:cNvSpPr/>
          <p:nvPr/>
        </p:nvSpPr>
        <p:spPr>
          <a:xfrm rot="10800000">
            <a:off x="2354562" y="8576661"/>
            <a:ext cx="1600200" cy="90988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A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68492" y="4062893"/>
            <a:ext cx="10647379" cy="2523878"/>
            <a:chOff x="0" y="0"/>
            <a:chExt cx="4463612" cy="10580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3612" cy="1058064"/>
            </a:xfrm>
            <a:custGeom>
              <a:avLst/>
              <a:gdLst/>
              <a:ahLst/>
              <a:cxnLst/>
              <a:rect l="l" t="t" r="r" b="b"/>
              <a:pathLst>
                <a:path w="4463612" h="1058064">
                  <a:moveTo>
                    <a:pt x="0" y="0"/>
                  </a:moveTo>
                  <a:lnTo>
                    <a:pt x="4463612" y="0"/>
                  </a:lnTo>
                  <a:lnTo>
                    <a:pt x="4463612" y="1058064"/>
                  </a:lnTo>
                  <a:lnTo>
                    <a:pt x="0" y="1058064"/>
                  </a:lnTo>
                  <a:close/>
                </a:path>
              </a:pathLst>
            </a:custGeom>
            <a:solidFill>
              <a:srgbClr val="FF9116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28700" y="584154"/>
            <a:ext cx="6842139" cy="9481355"/>
            <a:chOff x="0" y="0"/>
            <a:chExt cx="4734560" cy="6560820"/>
          </a:xfrm>
        </p:grpSpPr>
        <p:sp>
          <p:nvSpPr>
            <p:cNvPr id="5" name="Freeform 5"/>
            <p:cNvSpPr/>
            <p:nvPr/>
          </p:nvSpPr>
          <p:spPr>
            <a:xfrm>
              <a:off x="36830" y="50800"/>
              <a:ext cx="4645660" cy="6473190"/>
            </a:xfrm>
            <a:custGeom>
              <a:avLst/>
              <a:gdLst/>
              <a:ahLst/>
              <a:cxnLst/>
              <a:rect l="l" t="t" r="r" b="b"/>
              <a:pathLst>
                <a:path w="4645660" h="6473190">
                  <a:moveTo>
                    <a:pt x="4368800" y="0"/>
                  </a:moveTo>
                  <a:lnTo>
                    <a:pt x="276860" y="0"/>
                  </a:lnTo>
                  <a:cubicBezTo>
                    <a:pt x="124460" y="0"/>
                    <a:pt x="0" y="123190"/>
                    <a:pt x="0" y="276860"/>
                  </a:cubicBezTo>
                  <a:lnTo>
                    <a:pt x="0" y="6196330"/>
                  </a:lnTo>
                  <a:cubicBezTo>
                    <a:pt x="0" y="6350000"/>
                    <a:pt x="124460" y="6473190"/>
                    <a:pt x="276860" y="6473190"/>
                  </a:cubicBezTo>
                  <a:lnTo>
                    <a:pt x="4368800" y="6473190"/>
                  </a:lnTo>
                  <a:cubicBezTo>
                    <a:pt x="4522470" y="6473190"/>
                    <a:pt x="4645660" y="6348730"/>
                    <a:pt x="4645660" y="6196330"/>
                  </a:cubicBezTo>
                  <a:lnTo>
                    <a:pt x="4645660" y="276860"/>
                  </a:lnTo>
                  <a:cubicBezTo>
                    <a:pt x="4645660" y="123190"/>
                    <a:pt x="4522470" y="0"/>
                    <a:pt x="4368800" y="0"/>
                  </a:cubicBezTo>
                  <a:close/>
                  <a:moveTo>
                    <a:pt x="4425950" y="6156960"/>
                  </a:moveTo>
                  <a:cubicBezTo>
                    <a:pt x="4425950" y="6212840"/>
                    <a:pt x="4380230" y="6258560"/>
                    <a:pt x="4324350" y="6258560"/>
                  </a:cubicBezTo>
                  <a:lnTo>
                    <a:pt x="321310" y="6258560"/>
                  </a:lnTo>
                  <a:cubicBezTo>
                    <a:pt x="265430" y="6258560"/>
                    <a:pt x="219710" y="6212840"/>
                    <a:pt x="219710" y="6156960"/>
                  </a:cubicBezTo>
                  <a:lnTo>
                    <a:pt x="219710" y="316230"/>
                  </a:lnTo>
                  <a:cubicBezTo>
                    <a:pt x="219710" y="260350"/>
                    <a:pt x="265430" y="214630"/>
                    <a:pt x="321310" y="214630"/>
                  </a:cubicBezTo>
                  <a:lnTo>
                    <a:pt x="4325620" y="214630"/>
                  </a:lnTo>
                  <a:cubicBezTo>
                    <a:pt x="4381500" y="214630"/>
                    <a:pt x="4427220" y="260350"/>
                    <a:pt x="4427220" y="316230"/>
                  </a:cubicBezTo>
                  <a:lnTo>
                    <a:pt x="4427220" y="6156960"/>
                  </a:ln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16511"/>
              <a:ext cx="4716780" cy="6544310"/>
            </a:xfrm>
            <a:custGeom>
              <a:avLst/>
              <a:gdLst/>
              <a:ahLst/>
              <a:cxnLst/>
              <a:rect l="l" t="t" r="r" b="b"/>
              <a:pathLst>
                <a:path w="4716780" h="6544310">
                  <a:moveTo>
                    <a:pt x="4395470" y="36829"/>
                  </a:moveTo>
                  <a:cubicBezTo>
                    <a:pt x="4552950" y="36829"/>
                    <a:pt x="4681220" y="165099"/>
                    <a:pt x="4681220" y="322579"/>
                  </a:cubicBezTo>
                  <a:lnTo>
                    <a:pt x="4681220" y="6222999"/>
                  </a:lnTo>
                  <a:cubicBezTo>
                    <a:pt x="4681220" y="6380479"/>
                    <a:pt x="4552950" y="6508750"/>
                    <a:pt x="4395470" y="6508750"/>
                  </a:cubicBezTo>
                  <a:lnTo>
                    <a:pt x="321310" y="6508750"/>
                  </a:lnTo>
                  <a:cubicBezTo>
                    <a:pt x="163830" y="6508750"/>
                    <a:pt x="35560" y="6380480"/>
                    <a:pt x="35560" y="6223000"/>
                  </a:cubicBezTo>
                  <a:lnTo>
                    <a:pt x="35560" y="322580"/>
                  </a:lnTo>
                  <a:cubicBezTo>
                    <a:pt x="35560" y="165100"/>
                    <a:pt x="163830" y="36830"/>
                    <a:pt x="321310" y="36830"/>
                  </a:cubicBezTo>
                  <a:lnTo>
                    <a:pt x="4395470" y="36830"/>
                  </a:lnTo>
                  <a:moveTo>
                    <a:pt x="4395470" y="0"/>
                  </a:moveTo>
                  <a:lnTo>
                    <a:pt x="321310" y="0"/>
                  </a:lnTo>
                  <a:cubicBezTo>
                    <a:pt x="143510" y="0"/>
                    <a:pt x="0" y="144780"/>
                    <a:pt x="0" y="322580"/>
                  </a:cubicBezTo>
                  <a:lnTo>
                    <a:pt x="0" y="6223000"/>
                  </a:lnTo>
                  <a:cubicBezTo>
                    <a:pt x="0" y="6400800"/>
                    <a:pt x="143510" y="6544309"/>
                    <a:pt x="321310" y="6544309"/>
                  </a:cubicBezTo>
                  <a:lnTo>
                    <a:pt x="4395470" y="6544309"/>
                  </a:lnTo>
                  <a:cubicBezTo>
                    <a:pt x="4573270" y="6544309"/>
                    <a:pt x="4716780" y="6400800"/>
                    <a:pt x="4716780" y="6223000"/>
                  </a:cubicBezTo>
                  <a:lnTo>
                    <a:pt x="4716780" y="322580"/>
                  </a:lnTo>
                  <a:cubicBezTo>
                    <a:pt x="4716780" y="144780"/>
                    <a:pt x="4573270" y="0"/>
                    <a:pt x="4395470" y="0"/>
                  </a:cubicBezTo>
                  <a:close/>
                </a:path>
              </a:pathLst>
            </a:custGeom>
            <a:solidFill>
              <a:srgbClr val="565656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256540" y="265430"/>
              <a:ext cx="4207510" cy="6043930"/>
            </a:xfrm>
            <a:custGeom>
              <a:avLst/>
              <a:gdLst/>
              <a:ahLst/>
              <a:cxnLst/>
              <a:rect l="l" t="t" r="r" b="b"/>
              <a:pathLst>
                <a:path w="4207510" h="6043930">
                  <a:moveTo>
                    <a:pt x="4206240" y="5942330"/>
                  </a:moveTo>
                  <a:cubicBezTo>
                    <a:pt x="4206240" y="5998210"/>
                    <a:pt x="4160520" y="6043930"/>
                    <a:pt x="4104640" y="6043930"/>
                  </a:cubicBezTo>
                  <a:lnTo>
                    <a:pt x="101600" y="6043930"/>
                  </a:lnTo>
                  <a:cubicBezTo>
                    <a:pt x="45720" y="6043930"/>
                    <a:pt x="0" y="5998210"/>
                    <a:pt x="0" y="5942330"/>
                  </a:cubicBezTo>
                  <a:lnTo>
                    <a:pt x="0" y="101600"/>
                  </a:lnTo>
                  <a:cubicBezTo>
                    <a:pt x="0" y="45720"/>
                    <a:pt x="45720" y="0"/>
                    <a:pt x="101600" y="0"/>
                  </a:cubicBezTo>
                  <a:lnTo>
                    <a:pt x="4105910" y="0"/>
                  </a:lnTo>
                  <a:cubicBezTo>
                    <a:pt x="4161790" y="0"/>
                    <a:pt x="4207510" y="45720"/>
                    <a:pt x="4207510" y="101600"/>
                  </a:cubicBezTo>
                  <a:lnTo>
                    <a:pt x="4207510" y="5942330"/>
                  </a:lnTo>
                  <a:close/>
                </a:path>
              </a:pathLst>
            </a:custGeom>
            <a:blipFill>
              <a:blip r:embed="rId2"/>
              <a:stretch>
                <a:fillRect l="3929" t="4045" r="-94448" b="3832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951378" y="120589"/>
              <a:ext cx="79963" cy="76322"/>
            </a:xfrm>
            <a:custGeom>
              <a:avLst/>
              <a:gdLst/>
              <a:ahLst/>
              <a:cxnLst/>
              <a:rect l="l" t="t" r="r" b="b"/>
              <a:pathLst>
                <a:path w="79963" h="76322">
                  <a:moveTo>
                    <a:pt x="39982" y="61"/>
                  </a:moveTo>
                  <a:cubicBezTo>
                    <a:pt x="26330" y="0"/>
                    <a:pt x="13688" y="7248"/>
                    <a:pt x="6844" y="19062"/>
                  </a:cubicBezTo>
                  <a:cubicBezTo>
                    <a:pt x="0" y="30875"/>
                    <a:pt x="0" y="45447"/>
                    <a:pt x="6844" y="57260"/>
                  </a:cubicBezTo>
                  <a:cubicBezTo>
                    <a:pt x="13688" y="69074"/>
                    <a:pt x="26330" y="76322"/>
                    <a:pt x="39982" y="76261"/>
                  </a:cubicBezTo>
                  <a:cubicBezTo>
                    <a:pt x="53634" y="76322"/>
                    <a:pt x="66276" y="69074"/>
                    <a:pt x="73120" y="57260"/>
                  </a:cubicBezTo>
                  <a:cubicBezTo>
                    <a:pt x="79964" y="45447"/>
                    <a:pt x="79964" y="30875"/>
                    <a:pt x="73120" y="19062"/>
                  </a:cubicBezTo>
                  <a:cubicBezTo>
                    <a:pt x="66276" y="7248"/>
                    <a:pt x="53634" y="0"/>
                    <a:pt x="39982" y="61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119473" y="104052"/>
              <a:ext cx="114614" cy="109395"/>
            </a:xfrm>
            <a:custGeom>
              <a:avLst/>
              <a:gdLst/>
              <a:ahLst/>
              <a:cxnLst/>
              <a:rect l="l" t="t" r="r" b="b"/>
              <a:pathLst>
                <a:path w="114614" h="109395">
                  <a:moveTo>
                    <a:pt x="57307" y="88"/>
                  </a:moveTo>
                  <a:cubicBezTo>
                    <a:pt x="37739" y="0"/>
                    <a:pt x="19619" y="10390"/>
                    <a:pt x="9809" y="27322"/>
                  </a:cubicBezTo>
                  <a:cubicBezTo>
                    <a:pt x="0" y="44255"/>
                    <a:pt x="0" y="65141"/>
                    <a:pt x="9809" y="82074"/>
                  </a:cubicBezTo>
                  <a:cubicBezTo>
                    <a:pt x="19619" y="99006"/>
                    <a:pt x="37739" y="109396"/>
                    <a:pt x="57307" y="109308"/>
                  </a:cubicBezTo>
                  <a:cubicBezTo>
                    <a:pt x="76875" y="109396"/>
                    <a:pt x="94995" y="99006"/>
                    <a:pt x="104804" y="82074"/>
                  </a:cubicBezTo>
                  <a:cubicBezTo>
                    <a:pt x="114614" y="65141"/>
                    <a:pt x="114614" y="44255"/>
                    <a:pt x="104804" y="27322"/>
                  </a:cubicBezTo>
                  <a:cubicBezTo>
                    <a:pt x="94995" y="10390"/>
                    <a:pt x="76875" y="0"/>
                    <a:pt x="57307" y="88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328944" y="128221"/>
              <a:ext cx="63971" cy="61058"/>
            </a:xfrm>
            <a:custGeom>
              <a:avLst/>
              <a:gdLst/>
              <a:ahLst/>
              <a:cxnLst/>
              <a:rect l="l" t="t" r="r" b="b"/>
              <a:pathLst>
                <a:path w="63971" h="61058">
                  <a:moveTo>
                    <a:pt x="31986" y="49"/>
                  </a:moveTo>
                  <a:cubicBezTo>
                    <a:pt x="21064" y="0"/>
                    <a:pt x="10951" y="5799"/>
                    <a:pt x="5476" y="15250"/>
                  </a:cubicBezTo>
                  <a:cubicBezTo>
                    <a:pt x="0" y="24700"/>
                    <a:pt x="0" y="36358"/>
                    <a:pt x="5476" y="45808"/>
                  </a:cubicBezTo>
                  <a:cubicBezTo>
                    <a:pt x="10951" y="55259"/>
                    <a:pt x="21064" y="61058"/>
                    <a:pt x="31986" y="61009"/>
                  </a:cubicBezTo>
                  <a:cubicBezTo>
                    <a:pt x="42908" y="61058"/>
                    <a:pt x="53021" y="55259"/>
                    <a:pt x="58496" y="45808"/>
                  </a:cubicBezTo>
                  <a:cubicBezTo>
                    <a:pt x="63971" y="36358"/>
                    <a:pt x="63971" y="24700"/>
                    <a:pt x="58496" y="15250"/>
                  </a:cubicBezTo>
                  <a:cubicBezTo>
                    <a:pt x="53021" y="5799"/>
                    <a:pt x="42908" y="0"/>
                    <a:pt x="31986" y="49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346270" y="144758"/>
              <a:ext cx="29320" cy="27985"/>
            </a:xfrm>
            <a:custGeom>
              <a:avLst/>
              <a:gdLst/>
              <a:ahLst/>
              <a:cxnLst/>
              <a:rect l="l" t="t" r="r" b="b"/>
              <a:pathLst>
                <a:path w="29320" h="27985">
                  <a:moveTo>
                    <a:pt x="14660" y="22"/>
                  </a:moveTo>
                  <a:cubicBezTo>
                    <a:pt x="9654" y="0"/>
                    <a:pt x="5019" y="2657"/>
                    <a:pt x="2509" y="6989"/>
                  </a:cubicBezTo>
                  <a:cubicBezTo>
                    <a:pt x="0" y="11320"/>
                    <a:pt x="0" y="16664"/>
                    <a:pt x="2509" y="20995"/>
                  </a:cubicBezTo>
                  <a:cubicBezTo>
                    <a:pt x="5019" y="25327"/>
                    <a:pt x="9654" y="27984"/>
                    <a:pt x="14660" y="27962"/>
                  </a:cubicBezTo>
                  <a:cubicBezTo>
                    <a:pt x="19666" y="27984"/>
                    <a:pt x="24301" y="25327"/>
                    <a:pt x="26811" y="20995"/>
                  </a:cubicBezTo>
                  <a:cubicBezTo>
                    <a:pt x="29320" y="16664"/>
                    <a:pt x="29320" y="11320"/>
                    <a:pt x="26811" y="6989"/>
                  </a:cubicBezTo>
                  <a:cubicBezTo>
                    <a:pt x="24301" y="2657"/>
                    <a:pt x="19666" y="0"/>
                    <a:pt x="14660" y="22"/>
                  </a:cubicBezTo>
                  <a:close/>
                </a:path>
              </a:pathLst>
            </a:custGeom>
            <a:solidFill>
              <a:srgbClr val="E9E8E9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2344044" y="144768"/>
              <a:ext cx="15993" cy="15264"/>
            </a:xfrm>
            <a:custGeom>
              <a:avLst/>
              <a:gdLst/>
              <a:ahLst/>
              <a:cxnLst/>
              <a:rect l="l" t="t" r="r" b="b"/>
              <a:pathLst>
                <a:path w="15993" h="15264">
                  <a:moveTo>
                    <a:pt x="7996" y="12"/>
                  </a:moveTo>
                  <a:cubicBezTo>
                    <a:pt x="5266" y="0"/>
                    <a:pt x="2737" y="1449"/>
                    <a:pt x="1368" y="3812"/>
                  </a:cubicBezTo>
                  <a:cubicBezTo>
                    <a:pt x="0" y="6175"/>
                    <a:pt x="0" y="9089"/>
                    <a:pt x="1368" y="11452"/>
                  </a:cubicBezTo>
                  <a:cubicBezTo>
                    <a:pt x="2737" y="13815"/>
                    <a:pt x="5266" y="15264"/>
                    <a:pt x="7996" y="15252"/>
                  </a:cubicBezTo>
                  <a:cubicBezTo>
                    <a:pt x="10726" y="15264"/>
                    <a:pt x="13255" y="13815"/>
                    <a:pt x="14623" y="11452"/>
                  </a:cubicBezTo>
                  <a:cubicBezTo>
                    <a:pt x="15992" y="9089"/>
                    <a:pt x="15992" y="6175"/>
                    <a:pt x="14623" y="3812"/>
                  </a:cubicBezTo>
                  <a:cubicBezTo>
                    <a:pt x="13255" y="1449"/>
                    <a:pt x="10726" y="0"/>
                    <a:pt x="7996" y="12"/>
                  </a:cubicBez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4716780" y="534670"/>
              <a:ext cx="19050" cy="278130"/>
            </a:xfrm>
            <a:custGeom>
              <a:avLst/>
              <a:gdLst/>
              <a:ahLst/>
              <a:cxnLst/>
              <a:rect l="l" t="t" r="r" b="b"/>
              <a:pathLst>
                <a:path w="19050" h="27813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4716780" y="861060"/>
              <a:ext cx="19050" cy="278130"/>
            </a:xfrm>
            <a:custGeom>
              <a:avLst/>
              <a:gdLst/>
              <a:ahLst/>
              <a:cxnLst/>
              <a:rect l="l" t="t" r="r" b="b"/>
              <a:pathLst>
                <a:path w="19050" h="27813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4064000" y="-2540"/>
              <a:ext cx="320040" cy="19050"/>
            </a:xfrm>
            <a:custGeom>
              <a:avLst/>
              <a:gdLst/>
              <a:ahLst/>
              <a:cxnLst/>
              <a:rect l="l" t="t" r="r" b="b"/>
              <a:pathLst>
                <a:path w="320040" h="19050">
                  <a:moveTo>
                    <a:pt x="0" y="19050"/>
                  </a:moveTo>
                  <a:lnTo>
                    <a:pt x="320040" y="19050"/>
                  </a:lnTo>
                  <a:cubicBezTo>
                    <a:pt x="320040" y="0"/>
                    <a:pt x="304800" y="2540"/>
                    <a:pt x="285750" y="2540"/>
                  </a:cubicBezTo>
                  <a:lnTo>
                    <a:pt x="34290" y="2540"/>
                  </a:lnTo>
                  <a:cubicBezTo>
                    <a:pt x="15240" y="2540"/>
                    <a:pt x="0" y="0"/>
                    <a:pt x="0" y="1905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8380104" y="4619506"/>
            <a:ext cx="9574896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6"/>
              </a:lnSpc>
            </a:pPr>
            <a:r>
              <a:rPr lang="es-419" sz="4755" dirty="0">
                <a:solidFill>
                  <a:srgbClr val="FFFFFF"/>
                </a:solidFill>
                <a:latin typeface="Open Sans Bold"/>
              </a:rPr>
              <a:t>Haga clic en Verificación anual para continuar</a:t>
            </a:r>
            <a:endParaRPr lang="en-US" sz="4755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427896AB-EB75-4635-9694-F042571F68A2}"/>
              </a:ext>
            </a:extLst>
          </p:cNvPr>
          <p:cNvSpPr/>
          <p:nvPr/>
        </p:nvSpPr>
        <p:spPr>
          <a:xfrm rot="10800000">
            <a:off x="4876800" y="7962900"/>
            <a:ext cx="1600200" cy="90988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9396" y="357521"/>
            <a:ext cx="17665604" cy="9611158"/>
            <a:chOff x="0" y="0"/>
            <a:chExt cx="4463612" cy="24284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3612" cy="2428475"/>
            </a:xfrm>
            <a:custGeom>
              <a:avLst/>
              <a:gdLst/>
              <a:ahLst/>
              <a:cxnLst/>
              <a:rect l="l" t="t" r="r" b="b"/>
              <a:pathLst>
                <a:path w="4463612" h="2428475">
                  <a:moveTo>
                    <a:pt x="0" y="0"/>
                  </a:moveTo>
                  <a:lnTo>
                    <a:pt x="4463612" y="0"/>
                  </a:lnTo>
                  <a:lnTo>
                    <a:pt x="4463612" y="2428475"/>
                  </a:lnTo>
                  <a:lnTo>
                    <a:pt x="0" y="242847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982200" y="952500"/>
            <a:ext cx="7582659" cy="8563591"/>
            <a:chOff x="0" y="0"/>
            <a:chExt cx="2512084" cy="13906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12084" cy="1390613"/>
            </a:xfrm>
            <a:custGeom>
              <a:avLst/>
              <a:gdLst/>
              <a:ahLst/>
              <a:cxnLst/>
              <a:rect l="l" t="t" r="r" b="b"/>
              <a:pathLst>
                <a:path w="2512084" h="1390613">
                  <a:moveTo>
                    <a:pt x="0" y="0"/>
                  </a:moveTo>
                  <a:lnTo>
                    <a:pt x="2512084" y="0"/>
                  </a:lnTo>
                  <a:lnTo>
                    <a:pt x="2512084" y="1390613"/>
                  </a:lnTo>
                  <a:lnTo>
                    <a:pt x="0" y="1390613"/>
                  </a:lnTo>
                  <a:close/>
                </a:path>
              </a:pathLst>
            </a:custGeom>
            <a:solidFill>
              <a:srgbClr val="27AAE1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56510" y="2476500"/>
            <a:ext cx="7034037" cy="6519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66"/>
              </a:lnSpc>
            </a:pPr>
            <a:r>
              <a:rPr lang="es-419" sz="6055" dirty="0">
                <a:solidFill>
                  <a:srgbClr val="FFFFFF"/>
                </a:solidFill>
                <a:latin typeface="Open Sans Bold"/>
              </a:rPr>
              <a:t>Seleccione el año en curso  y haga clic en "Iniciar" para comenzar el proceso de verificación anual.</a:t>
            </a:r>
            <a:endParaRPr lang="en-US" sz="6055" dirty="0">
              <a:solidFill>
                <a:srgbClr val="FFFFFF"/>
              </a:solidFill>
              <a:latin typeface="Open Sans Bold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615676-7DDF-EEC4-CE19-4919001A1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81" y="1011496"/>
            <a:ext cx="9042620" cy="6037004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CF8C2389-D69F-4821-AFB8-2A49C9C57873}"/>
              </a:ext>
            </a:extLst>
          </p:cNvPr>
          <p:cNvSpPr/>
          <p:nvPr/>
        </p:nvSpPr>
        <p:spPr>
          <a:xfrm rot="16200000">
            <a:off x="6702559" y="7167502"/>
            <a:ext cx="3206485" cy="190867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9396" y="357521"/>
            <a:ext cx="17665604" cy="9611158"/>
            <a:chOff x="0" y="0"/>
            <a:chExt cx="4463612" cy="24284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3612" cy="2428475"/>
            </a:xfrm>
            <a:custGeom>
              <a:avLst/>
              <a:gdLst/>
              <a:ahLst/>
              <a:cxnLst/>
              <a:rect l="l" t="t" r="r" b="b"/>
              <a:pathLst>
                <a:path w="4463612" h="2428475">
                  <a:moveTo>
                    <a:pt x="0" y="0"/>
                  </a:moveTo>
                  <a:lnTo>
                    <a:pt x="4463612" y="0"/>
                  </a:lnTo>
                  <a:lnTo>
                    <a:pt x="4463612" y="2428475"/>
                  </a:lnTo>
                  <a:lnTo>
                    <a:pt x="0" y="242847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2266240" y="7279544"/>
            <a:ext cx="17029278" cy="2009461"/>
            <a:chOff x="0" y="0"/>
            <a:chExt cx="4302830" cy="50773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02830" cy="507735"/>
            </a:xfrm>
            <a:custGeom>
              <a:avLst/>
              <a:gdLst/>
              <a:ahLst/>
              <a:cxnLst/>
              <a:rect l="l" t="t" r="r" b="b"/>
              <a:pathLst>
                <a:path w="4302830" h="507735">
                  <a:moveTo>
                    <a:pt x="0" y="0"/>
                  </a:moveTo>
                  <a:lnTo>
                    <a:pt x="4302830" y="0"/>
                  </a:lnTo>
                  <a:lnTo>
                    <a:pt x="4302830" y="507735"/>
                  </a:lnTo>
                  <a:lnTo>
                    <a:pt x="0" y="507735"/>
                  </a:lnTo>
                  <a:close/>
                </a:path>
              </a:pathLst>
            </a:custGeom>
            <a:solidFill>
              <a:srgbClr val="27AAE1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3357436" y="6219968"/>
            <a:ext cx="586033" cy="234198"/>
            <a:chOff x="0" y="0"/>
            <a:chExt cx="476556" cy="19044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76556" cy="190447"/>
            </a:xfrm>
            <a:custGeom>
              <a:avLst/>
              <a:gdLst/>
              <a:ahLst/>
              <a:cxnLst/>
              <a:rect l="l" t="t" r="r" b="b"/>
              <a:pathLst>
                <a:path w="476556" h="190447">
                  <a:moveTo>
                    <a:pt x="0" y="0"/>
                  </a:moveTo>
                  <a:lnTo>
                    <a:pt x="476556" y="0"/>
                  </a:lnTo>
                  <a:lnTo>
                    <a:pt x="476556" y="190447"/>
                  </a:lnTo>
                  <a:lnTo>
                    <a:pt x="0" y="19044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4267200" y="8284275"/>
            <a:ext cx="8819065" cy="655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9"/>
              </a:lnSpc>
            </a:pPr>
            <a:r>
              <a:rPr lang="es-419" sz="4324" dirty="0">
                <a:solidFill>
                  <a:srgbClr val="FFFFFF"/>
                </a:solidFill>
                <a:latin typeface="Roboto Bold"/>
              </a:rPr>
              <a:t>Haga clic en “Comenzar registro"</a:t>
            </a:r>
            <a:endParaRPr lang="en-US" sz="4324" dirty="0">
              <a:solidFill>
                <a:srgbClr val="FFFFFF"/>
              </a:solidFill>
              <a:latin typeface="Roboto Bold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63C50F0-5345-2D9E-ABEE-142AAEFC2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070602"/>
            <a:ext cx="15455573" cy="3647001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0815D5F0-C056-4E20-8D34-45D44D633D68}"/>
              </a:ext>
            </a:extLst>
          </p:cNvPr>
          <p:cNvSpPr/>
          <p:nvPr/>
        </p:nvSpPr>
        <p:spPr>
          <a:xfrm rot="10800000">
            <a:off x="4572000" y="4381500"/>
            <a:ext cx="3352800" cy="118881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9396" y="357521"/>
            <a:ext cx="17665604" cy="9611158"/>
            <a:chOff x="0" y="0"/>
            <a:chExt cx="4463612" cy="24284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3612" cy="2428475"/>
            </a:xfrm>
            <a:custGeom>
              <a:avLst/>
              <a:gdLst/>
              <a:ahLst/>
              <a:cxnLst/>
              <a:rect l="l" t="t" r="r" b="b"/>
              <a:pathLst>
                <a:path w="4463612" h="2428475">
                  <a:moveTo>
                    <a:pt x="0" y="0"/>
                  </a:moveTo>
                  <a:lnTo>
                    <a:pt x="4463612" y="0"/>
                  </a:lnTo>
                  <a:lnTo>
                    <a:pt x="4463612" y="2428475"/>
                  </a:lnTo>
                  <a:lnTo>
                    <a:pt x="0" y="242847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357436" y="6219968"/>
            <a:ext cx="586033" cy="234198"/>
            <a:chOff x="0" y="0"/>
            <a:chExt cx="476556" cy="1904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6556" cy="190447"/>
            </a:xfrm>
            <a:custGeom>
              <a:avLst/>
              <a:gdLst/>
              <a:ahLst/>
              <a:cxnLst/>
              <a:rect l="l" t="t" r="r" b="b"/>
              <a:pathLst>
                <a:path w="476556" h="190447">
                  <a:moveTo>
                    <a:pt x="0" y="0"/>
                  </a:moveTo>
                  <a:lnTo>
                    <a:pt x="476556" y="0"/>
                  </a:lnTo>
                  <a:lnTo>
                    <a:pt x="476556" y="190447"/>
                  </a:lnTo>
                  <a:lnTo>
                    <a:pt x="0" y="19044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3516699" y="3086101"/>
            <a:ext cx="3742601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</a:pPr>
            <a:r>
              <a:rPr lang="en-US" sz="3124" dirty="0" err="1">
                <a:solidFill>
                  <a:srgbClr val="27AAE1"/>
                </a:solidFill>
                <a:latin typeface="Roboto Bold"/>
              </a:rPr>
              <a:t>Selecciona</a:t>
            </a:r>
            <a:r>
              <a:rPr lang="en-US" sz="3124" dirty="0">
                <a:solidFill>
                  <a:srgbClr val="27AAE1"/>
                </a:solidFill>
                <a:latin typeface="Roboto Bold"/>
              </a:rPr>
              <a:t> </a:t>
            </a:r>
            <a:r>
              <a:rPr lang="en-US" sz="3124" dirty="0" err="1">
                <a:solidFill>
                  <a:srgbClr val="27AAE1"/>
                </a:solidFill>
                <a:latin typeface="Roboto Bold"/>
              </a:rPr>
              <a:t>tu</a:t>
            </a:r>
            <a:r>
              <a:rPr lang="en-US" sz="3124" dirty="0">
                <a:solidFill>
                  <a:srgbClr val="27AAE1"/>
                </a:solidFill>
                <a:latin typeface="Roboto Bold"/>
              </a:rPr>
              <a:t> </a:t>
            </a:r>
            <a:r>
              <a:rPr lang="en-US" sz="3124" dirty="0" err="1">
                <a:solidFill>
                  <a:srgbClr val="27AAE1"/>
                </a:solidFill>
                <a:latin typeface="Roboto Bold"/>
              </a:rPr>
              <a:t>idioma</a:t>
            </a:r>
            <a:r>
              <a:rPr lang="en-US" sz="3124" dirty="0">
                <a:solidFill>
                  <a:srgbClr val="27AAE1"/>
                </a:solidFill>
                <a:latin typeface="Roboto Bold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97729" y="8346593"/>
            <a:ext cx="3934347" cy="4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</a:pPr>
            <a:r>
              <a:rPr lang="en-US" sz="3124">
                <a:solidFill>
                  <a:srgbClr val="27AAE1"/>
                </a:solidFill>
                <a:latin typeface="Roboto Bold"/>
              </a:rPr>
              <a:t>Click on "Begin"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25402D2-52B8-4F84-B84C-276172419AF3}"/>
              </a:ext>
            </a:extLst>
          </p:cNvPr>
          <p:cNvSpPr/>
          <p:nvPr/>
        </p:nvSpPr>
        <p:spPr>
          <a:xfrm rot="10800000">
            <a:off x="11811000" y="3086101"/>
            <a:ext cx="1600200" cy="90988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4AB2BA-09BD-26B2-F375-76281E0D6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447" y="1943100"/>
            <a:ext cx="9301503" cy="71982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1198" y="337921"/>
            <a:ext cx="17665604" cy="9611158"/>
            <a:chOff x="0" y="0"/>
            <a:chExt cx="4463612" cy="24284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3612" cy="2428475"/>
            </a:xfrm>
            <a:custGeom>
              <a:avLst/>
              <a:gdLst/>
              <a:ahLst/>
              <a:cxnLst/>
              <a:rect l="l" t="t" r="r" b="b"/>
              <a:pathLst>
                <a:path w="4463612" h="2428475">
                  <a:moveTo>
                    <a:pt x="0" y="0"/>
                  </a:moveTo>
                  <a:lnTo>
                    <a:pt x="4463612" y="0"/>
                  </a:lnTo>
                  <a:lnTo>
                    <a:pt x="4463612" y="2428475"/>
                  </a:lnTo>
                  <a:lnTo>
                    <a:pt x="0" y="242847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357436" y="6219968"/>
            <a:ext cx="586033" cy="234198"/>
            <a:chOff x="0" y="0"/>
            <a:chExt cx="476556" cy="1904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6556" cy="190447"/>
            </a:xfrm>
            <a:custGeom>
              <a:avLst/>
              <a:gdLst/>
              <a:ahLst/>
              <a:cxnLst/>
              <a:rect l="l" t="t" r="r" b="b"/>
              <a:pathLst>
                <a:path w="476556" h="190447">
                  <a:moveTo>
                    <a:pt x="0" y="0"/>
                  </a:moveTo>
                  <a:lnTo>
                    <a:pt x="476556" y="0"/>
                  </a:lnTo>
                  <a:lnTo>
                    <a:pt x="476556" y="190447"/>
                  </a:lnTo>
                  <a:lnTo>
                    <a:pt x="0" y="19044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3030200" y="4759441"/>
            <a:ext cx="4114800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</a:pPr>
            <a:r>
              <a:rPr lang="en-US" sz="3124" dirty="0" err="1">
                <a:solidFill>
                  <a:srgbClr val="27AAE1"/>
                </a:solidFill>
                <a:latin typeface="Roboto Bold"/>
              </a:rPr>
              <a:t>Pon</a:t>
            </a:r>
            <a:r>
              <a:rPr lang="en-US" sz="3124" dirty="0">
                <a:solidFill>
                  <a:srgbClr val="27AAE1"/>
                </a:solidFill>
                <a:latin typeface="Roboto Bold"/>
              </a:rPr>
              <a:t> </a:t>
            </a:r>
            <a:r>
              <a:rPr lang="en-US" sz="3124" dirty="0" err="1">
                <a:solidFill>
                  <a:srgbClr val="27AAE1"/>
                </a:solidFill>
                <a:latin typeface="Roboto Bold"/>
              </a:rPr>
              <a:t>tu</a:t>
            </a:r>
            <a:r>
              <a:rPr lang="en-US" sz="3124" dirty="0">
                <a:solidFill>
                  <a:srgbClr val="27AAE1"/>
                </a:solidFill>
                <a:latin typeface="Roboto Bold"/>
              </a:rPr>
              <a:t> </a:t>
            </a:r>
            <a:r>
              <a:rPr lang="en-US" sz="3124" dirty="0" err="1">
                <a:solidFill>
                  <a:srgbClr val="27AAE1"/>
                </a:solidFill>
                <a:latin typeface="Roboto Bold"/>
              </a:rPr>
              <a:t>nombre</a:t>
            </a:r>
            <a:r>
              <a:rPr lang="en-US" sz="3124" dirty="0">
                <a:solidFill>
                  <a:srgbClr val="27AAE1"/>
                </a:solidFill>
                <a:latin typeface="Roboto Bold"/>
              </a:rPr>
              <a:t> </a:t>
            </a:r>
            <a:r>
              <a:rPr lang="en-US" sz="3124" dirty="0" err="1">
                <a:solidFill>
                  <a:srgbClr val="27AAE1"/>
                </a:solidFill>
                <a:latin typeface="Roboto Bold"/>
              </a:rPr>
              <a:t>aquí</a:t>
            </a:r>
            <a:endParaRPr lang="en-US" sz="3124" dirty="0">
              <a:solidFill>
                <a:srgbClr val="27AAE1"/>
              </a:solidFill>
              <a:latin typeface="Roboto Bol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6A9EC3-ED7A-3D54-1F66-7BEA2D40C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98" y="973241"/>
            <a:ext cx="11130015" cy="93026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C06E81-F320-4E8D-186E-86A0A3496029}"/>
              </a:ext>
            </a:extLst>
          </p:cNvPr>
          <p:cNvSpPr/>
          <p:nvPr/>
        </p:nvSpPr>
        <p:spPr>
          <a:xfrm>
            <a:off x="2209800" y="3086100"/>
            <a:ext cx="217533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68A62D-46FE-5516-F0A6-3E2EF008F7FC}"/>
              </a:ext>
            </a:extLst>
          </p:cNvPr>
          <p:cNvSpPr txBox="1"/>
          <p:nvPr/>
        </p:nvSpPr>
        <p:spPr>
          <a:xfrm>
            <a:off x="2286000" y="31431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Parent Name!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044D812-8E61-8775-7CA5-C44DA7D25EF7}"/>
              </a:ext>
            </a:extLst>
          </p:cNvPr>
          <p:cNvSpPr/>
          <p:nvPr/>
        </p:nvSpPr>
        <p:spPr>
          <a:xfrm rot="10800000">
            <a:off x="6858000" y="4759441"/>
            <a:ext cx="4800600" cy="90988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25402D2-52B8-4F84-B84C-276172419AF3}"/>
              </a:ext>
            </a:extLst>
          </p:cNvPr>
          <p:cNvSpPr/>
          <p:nvPr/>
        </p:nvSpPr>
        <p:spPr>
          <a:xfrm rot="10800000">
            <a:off x="8835736" y="6783311"/>
            <a:ext cx="2822864" cy="90988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6DEA49B5-A960-1A71-36C0-5DBAE07294DB}"/>
              </a:ext>
            </a:extLst>
          </p:cNvPr>
          <p:cNvSpPr txBox="1"/>
          <p:nvPr/>
        </p:nvSpPr>
        <p:spPr>
          <a:xfrm>
            <a:off x="13182600" y="6515100"/>
            <a:ext cx="4114800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</a:pPr>
            <a:r>
              <a:rPr lang="es-419" sz="3124" dirty="0">
                <a:solidFill>
                  <a:srgbClr val="27AAE1"/>
                </a:solidFill>
                <a:latin typeface="Roboto Bold"/>
              </a:rPr>
              <a:t>Use su dedo o mouse para dibujar su nombre aquí.</a:t>
            </a:r>
            <a:endParaRPr lang="en-US" sz="3124" dirty="0">
              <a:solidFill>
                <a:srgbClr val="27AAE1"/>
              </a:solidFill>
              <a:latin typeface="Roboto Bold"/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641EF0BA-28AE-17DB-E5C9-7EF65457269C}"/>
              </a:ext>
            </a:extLst>
          </p:cNvPr>
          <p:cNvSpPr txBox="1"/>
          <p:nvPr/>
        </p:nvSpPr>
        <p:spPr>
          <a:xfrm>
            <a:off x="13182600" y="8707611"/>
            <a:ext cx="4114800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</a:pPr>
            <a:r>
              <a:rPr lang="en-US" sz="3124" dirty="0" err="1">
                <a:solidFill>
                  <a:srgbClr val="27AAE1"/>
                </a:solidFill>
                <a:latin typeface="Roboto Bold"/>
              </a:rPr>
              <a:t>Haga</a:t>
            </a:r>
            <a:r>
              <a:rPr lang="en-US" sz="3124" dirty="0">
                <a:solidFill>
                  <a:srgbClr val="27AAE1"/>
                </a:solidFill>
                <a:latin typeface="Roboto Bold"/>
              </a:rPr>
              <a:t> </a:t>
            </a:r>
            <a:r>
              <a:rPr lang="en-US" sz="3124" dirty="0" err="1">
                <a:solidFill>
                  <a:srgbClr val="27AAE1"/>
                </a:solidFill>
                <a:latin typeface="Roboto Bold"/>
              </a:rPr>
              <a:t>clic</a:t>
            </a:r>
            <a:r>
              <a:rPr lang="en-US" sz="3124" dirty="0">
                <a:solidFill>
                  <a:srgbClr val="27AAE1"/>
                </a:solidFill>
                <a:latin typeface="Roboto Bold"/>
              </a:rPr>
              <a:t> </a:t>
            </a:r>
            <a:r>
              <a:rPr lang="en-US" sz="3124" dirty="0" err="1">
                <a:solidFill>
                  <a:srgbClr val="27AAE1"/>
                </a:solidFill>
                <a:latin typeface="Roboto Bold"/>
              </a:rPr>
              <a:t>en</a:t>
            </a:r>
            <a:r>
              <a:rPr lang="en-US" sz="3124" dirty="0">
                <a:solidFill>
                  <a:srgbClr val="27AAE1"/>
                </a:solidFill>
                <a:latin typeface="Roboto Bold"/>
              </a:rPr>
              <a:t> "</a:t>
            </a:r>
            <a:r>
              <a:rPr lang="en-US" sz="3124" dirty="0" err="1">
                <a:solidFill>
                  <a:srgbClr val="27AAE1"/>
                </a:solidFill>
                <a:latin typeface="Roboto Bold"/>
              </a:rPr>
              <a:t>Enviar</a:t>
            </a:r>
            <a:r>
              <a:rPr lang="en-US" sz="3124" dirty="0">
                <a:solidFill>
                  <a:srgbClr val="27AAE1"/>
                </a:solidFill>
                <a:latin typeface="Roboto Bold"/>
              </a:rPr>
              <a:t>"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9A193AB-30F5-6AC8-BD74-9F716B9777A2}"/>
              </a:ext>
            </a:extLst>
          </p:cNvPr>
          <p:cNvSpPr/>
          <p:nvPr/>
        </p:nvSpPr>
        <p:spPr>
          <a:xfrm rot="10800000">
            <a:off x="7010400" y="8496300"/>
            <a:ext cx="4800600" cy="90988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3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9396" y="841300"/>
            <a:ext cx="17665604" cy="9127378"/>
            <a:chOff x="0" y="0"/>
            <a:chExt cx="4463612" cy="23062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3612" cy="2306237"/>
            </a:xfrm>
            <a:custGeom>
              <a:avLst/>
              <a:gdLst/>
              <a:ahLst/>
              <a:cxnLst/>
              <a:rect l="l" t="t" r="r" b="b"/>
              <a:pathLst>
                <a:path w="4463612" h="2306237">
                  <a:moveTo>
                    <a:pt x="0" y="0"/>
                  </a:moveTo>
                  <a:lnTo>
                    <a:pt x="4463612" y="0"/>
                  </a:lnTo>
                  <a:lnTo>
                    <a:pt x="4463612" y="2306237"/>
                  </a:lnTo>
                  <a:lnTo>
                    <a:pt x="0" y="23062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357436" y="6219968"/>
            <a:ext cx="586033" cy="234198"/>
            <a:chOff x="0" y="0"/>
            <a:chExt cx="476556" cy="1904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6556" cy="190447"/>
            </a:xfrm>
            <a:custGeom>
              <a:avLst/>
              <a:gdLst/>
              <a:ahLst/>
              <a:cxnLst/>
              <a:rect l="l" t="t" r="r" b="b"/>
              <a:pathLst>
                <a:path w="476556" h="190447">
                  <a:moveTo>
                    <a:pt x="0" y="0"/>
                  </a:moveTo>
                  <a:lnTo>
                    <a:pt x="476556" y="0"/>
                  </a:lnTo>
                  <a:lnTo>
                    <a:pt x="476556" y="190447"/>
                  </a:lnTo>
                  <a:lnTo>
                    <a:pt x="0" y="19044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2643" t="14217" r="2110" b="15552"/>
          <a:stretch>
            <a:fillRect/>
          </a:stretch>
        </p:blipFill>
        <p:spPr>
          <a:xfrm>
            <a:off x="4161038" y="885825"/>
            <a:ext cx="9965923" cy="87860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18221" y="1764430"/>
            <a:ext cx="16209707" cy="1250358"/>
            <a:chOff x="0" y="0"/>
            <a:chExt cx="5301518" cy="408940"/>
          </a:xfrm>
        </p:grpSpPr>
        <p:sp>
          <p:nvSpPr>
            <p:cNvPr id="8" name="Freeform 8"/>
            <p:cNvSpPr/>
            <p:nvPr/>
          </p:nvSpPr>
          <p:spPr>
            <a:xfrm>
              <a:off x="-2540" y="0"/>
              <a:ext cx="5307868" cy="408940"/>
            </a:xfrm>
            <a:custGeom>
              <a:avLst/>
              <a:gdLst/>
              <a:ahLst/>
              <a:cxnLst/>
              <a:rect l="l" t="t" r="r" b="b"/>
              <a:pathLst>
                <a:path w="5307868" h="408940">
                  <a:moveTo>
                    <a:pt x="5192298" y="204470"/>
                  </a:moveTo>
                  <a:lnTo>
                    <a:pt x="5296438" y="60960"/>
                  </a:lnTo>
                  <a:cubicBezTo>
                    <a:pt x="5305328" y="49530"/>
                    <a:pt x="5306598" y="34290"/>
                    <a:pt x="5298978" y="21590"/>
                  </a:cubicBezTo>
                  <a:cubicBezTo>
                    <a:pt x="5291358" y="8890"/>
                    <a:pt x="5279928" y="0"/>
                    <a:pt x="5265958" y="0"/>
                  </a:cubicBezTo>
                  <a:lnTo>
                    <a:pt x="40640" y="0"/>
                  </a:lnTo>
                  <a:cubicBezTo>
                    <a:pt x="26670" y="0"/>
                    <a:pt x="12700" y="7620"/>
                    <a:pt x="6350" y="20320"/>
                  </a:cubicBezTo>
                  <a:cubicBezTo>
                    <a:pt x="0" y="33020"/>
                    <a:pt x="1270" y="48260"/>
                    <a:pt x="8890" y="59690"/>
                  </a:cubicBezTo>
                  <a:lnTo>
                    <a:pt x="113030" y="204470"/>
                  </a:lnTo>
                  <a:lnTo>
                    <a:pt x="10160" y="349250"/>
                  </a:lnTo>
                  <a:cubicBezTo>
                    <a:pt x="1270" y="360680"/>
                    <a:pt x="0" y="375920"/>
                    <a:pt x="7620" y="388620"/>
                  </a:cubicBezTo>
                  <a:cubicBezTo>
                    <a:pt x="15240" y="401320"/>
                    <a:pt x="26670" y="408940"/>
                    <a:pt x="41910" y="408940"/>
                  </a:cubicBezTo>
                  <a:lnTo>
                    <a:pt x="5267228" y="408940"/>
                  </a:lnTo>
                  <a:cubicBezTo>
                    <a:pt x="5281198" y="408940"/>
                    <a:pt x="5295168" y="401320"/>
                    <a:pt x="5301518" y="388620"/>
                  </a:cubicBezTo>
                  <a:cubicBezTo>
                    <a:pt x="5307868" y="375920"/>
                    <a:pt x="5306598" y="360680"/>
                    <a:pt x="5298978" y="349250"/>
                  </a:cubicBezTo>
                  <a:lnTo>
                    <a:pt x="5192298" y="204470"/>
                  </a:lnTo>
                  <a:close/>
                </a:path>
              </a:pathLst>
            </a:custGeom>
            <a:solidFill>
              <a:srgbClr val="27AAE1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344233" y="2162175"/>
            <a:ext cx="15426467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9"/>
              </a:lnSpc>
            </a:pPr>
            <a:r>
              <a:rPr lang="es-419" sz="3024" dirty="0">
                <a:solidFill>
                  <a:srgbClr val="FFFFFF"/>
                </a:solidFill>
                <a:latin typeface="Roboto Bold"/>
              </a:rPr>
              <a:t>Los datos de sus hijos actualmente inscritos se completarán en la solicitud de verificación.</a:t>
            </a:r>
            <a:endParaRPr lang="en-US" sz="3024" dirty="0">
              <a:solidFill>
                <a:srgbClr val="FFFFFF"/>
              </a:solidFill>
              <a:latin typeface="Roboto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018221" y="3062414"/>
            <a:ext cx="16209707" cy="1250358"/>
            <a:chOff x="0" y="0"/>
            <a:chExt cx="5301518" cy="408940"/>
          </a:xfrm>
        </p:grpSpPr>
        <p:sp>
          <p:nvSpPr>
            <p:cNvPr id="11" name="Freeform 11"/>
            <p:cNvSpPr/>
            <p:nvPr/>
          </p:nvSpPr>
          <p:spPr>
            <a:xfrm>
              <a:off x="-2540" y="0"/>
              <a:ext cx="5307868" cy="408940"/>
            </a:xfrm>
            <a:custGeom>
              <a:avLst/>
              <a:gdLst/>
              <a:ahLst/>
              <a:cxnLst/>
              <a:rect l="l" t="t" r="r" b="b"/>
              <a:pathLst>
                <a:path w="5307868" h="408940">
                  <a:moveTo>
                    <a:pt x="5192298" y="204470"/>
                  </a:moveTo>
                  <a:lnTo>
                    <a:pt x="5296438" y="60960"/>
                  </a:lnTo>
                  <a:cubicBezTo>
                    <a:pt x="5305328" y="49530"/>
                    <a:pt x="5306598" y="34290"/>
                    <a:pt x="5298978" y="21590"/>
                  </a:cubicBezTo>
                  <a:cubicBezTo>
                    <a:pt x="5291358" y="8890"/>
                    <a:pt x="5279928" y="0"/>
                    <a:pt x="5265958" y="0"/>
                  </a:cubicBezTo>
                  <a:lnTo>
                    <a:pt x="40640" y="0"/>
                  </a:lnTo>
                  <a:cubicBezTo>
                    <a:pt x="26670" y="0"/>
                    <a:pt x="12700" y="7620"/>
                    <a:pt x="6350" y="20320"/>
                  </a:cubicBezTo>
                  <a:cubicBezTo>
                    <a:pt x="0" y="33020"/>
                    <a:pt x="1270" y="48260"/>
                    <a:pt x="8890" y="59690"/>
                  </a:cubicBezTo>
                  <a:lnTo>
                    <a:pt x="113030" y="204470"/>
                  </a:lnTo>
                  <a:lnTo>
                    <a:pt x="10160" y="349250"/>
                  </a:lnTo>
                  <a:cubicBezTo>
                    <a:pt x="1270" y="360680"/>
                    <a:pt x="0" y="375920"/>
                    <a:pt x="7620" y="388620"/>
                  </a:cubicBezTo>
                  <a:cubicBezTo>
                    <a:pt x="15240" y="401320"/>
                    <a:pt x="26670" y="408940"/>
                    <a:pt x="41910" y="408940"/>
                  </a:cubicBezTo>
                  <a:lnTo>
                    <a:pt x="5267228" y="408940"/>
                  </a:lnTo>
                  <a:cubicBezTo>
                    <a:pt x="5281198" y="408940"/>
                    <a:pt x="5295168" y="401320"/>
                    <a:pt x="5301518" y="388620"/>
                  </a:cubicBezTo>
                  <a:cubicBezTo>
                    <a:pt x="5307868" y="375920"/>
                    <a:pt x="5306598" y="360680"/>
                    <a:pt x="5298978" y="349250"/>
                  </a:cubicBezTo>
                  <a:lnTo>
                    <a:pt x="5192298" y="204470"/>
                  </a:lnTo>
                  <a:close/>
                </a:path>
              </a:pathLst>
            </a:custGeom>
            <a:solidFill>
              <a:srgbClr val="FF9116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18221" y="4369922"/>
            <a:ext cx="16241079" cy="1252778"/>
            <a:chOff x="0" y="0"/>
            <a:chExt cx="5301518" cy="408940"/>
          </a:xfrm>
        </p:grpSpPr>
        <p:sp>
          <p:nvSpPr>
            <p:cNvPr id="13" name="Freeform 13"/>
            <p:cNvSpPr/>
            <p:nvPr/>
          </p:nvSpPr>
          <p:spPr>
            <a:xfrm>
              <a:off x="-2540" y="0"/>
              <a:ext cx="5307868" cy="408940"/>
            </a:xfrm>
            <a:custGeom>
              <a:avLst/>
              <a:gdLst/>
              <a:ahLst/>
              <a:cxnLst/>
              <a:rect l="l" t="t" r="r" b="b"/>
              <a:pathLst>
                <a:path w="5307868" h="408940">
                  <a:moveTo>
                    <a:pt x="5192298" y="204470"/>
                  </a:moveTo>
                  <a:lnTo>
                    <a:pt x="5296438" y="60960"/>
                  </a:lnTo>
                  <a:cubicBezTo>
                    <a:pt x="5305328" y="49530"/>
                    <a:pt x="5306598" y="34290"/>
                    <a:pt x="5298978" y="21590"/>
                  </a:cubicBezTo>
                  <a:cubicBezTo>
                    <a:pt x="5291358" y="8890"/>
                    <a:pt x="5279928" y="0"/>
                    <a:pt x="5265958" y="0"/>
                  </a:cubicBezTo>
                  <a:lnTo>
                    <a:pt x="40640" y="0"/>
                  </a:lnTo>
                  <a:cubicBezTo>
                    <a:pt x="26670" y="0"/>
                    <a:pt x="12700" y="7620"/>
                    <a:pt x="6350" y="20320"/>
                  </a:cubicBezTo>
                  <a:cubicBezTo>
                    <a:pt x="0" y="33020"/>
                    <a:pt x="1270" y="48260"/>
                    <a:pt x="8890" y="59690"/>
                  </a:cubicBezTo>
                  <a:lnTo>
                    <a:pt x="113030" y="204470"/>
                  </a:lnTo>
                  <a:lnTo>
                    <a:pt x="10160" y="349250"/>
                  </a:lnTo>
                  <a:cubicBezTo>
                    <a:pt x="1270" y="360680"/>
                    <a:pt x="0" y="375920"/>
                    <a:pt x="7620" y="388620"/>
                  </a:cubicBezTo>
                  <a:cubicBezTo>
                    <a:pt x="15240" y="401320"/>
                    <a:pt x="26670" y="408940"/>
                    <a:pt x="41910" y="408940"/>
                  </a:cubicBezTo>
                  <a:lnTo>
                    <a:pt x="5267228" y="408940"/>
                  </a:lnTo>
                  <a:cubicBezTo>
                    <a:pt x="5281198" y="408940"/>
                    <a:pt x="5295168" y="401320"/>
                    <a:pt x="5301518" y="388620"/>
                  </a:cubicBezTo>
                  <a:cubicBezTo>
                    <a:pt x="5307868" y="375920"/>
                    <a:pt x="5306598" y="360680"/>
                    <a:pt x="5298978" y="349250"/>
                  </a:cubicBezTo>
                  <a:lnTo>
                    <a:pt x="5192298" y="204470"/>
                  </a:lnTo>
                  <a:close/>
                </a:path>
              </a:pathLst>
            </a:custGeom>
            <a:solidFill>
              <a:srgbClr val="27AAE1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18221" y="5701790"/>
            <a:ext cx="16241079" cy="1252778"/>
            <a:chOff x="0" y="0"/>
            <a:chExt cx="5301518" cy="408940"/>
          </a:xfrm>
        </p:grpSpPr>
        <p:sp>
          <p:nvSpPr>
            <p:cNvPr id="15" name="Freeform 15"/>
            <p:cNvSpPr/>
            <p:nvPr/>
          </p:nvSpPr>
          <p:spPr>
            <a:xfrm>
              <a:off x="-2540" y="0"/>
              <a:ext cx="5307868" cy="408940"/>
            </a:xfrm>
            <a:custGeom>
              <a:avLst/>
              <a:gdLst/>
              <a:ahLst/>
              <a:cxnLst/>
              <a:rect l="l" t="t" r="r" b="b"/>
              <a:pathLst>
                <a:path w="5307868" h="408940">
                  <a:moveTo>
                    <a:pt x="5192298" y="204470"/>
                  </a:moveTo>
                  <a:lnTo>
                    <a:pt x="5296438" y="60960"/>
                  </a:lnTo>
                  <a:cubicBezTo>
                    <a:pt x="5305328" y="49530"/>
                    <a:pt x="5306598" y="34290"/>
                    <a:pt x="5298978" y="21590"/>
                  </a:cubicBezTo>
                  <a:cubicBezTo>
                    <a:pt x="5291358" y="8890"/>
                    <a:pt x="5279928" y="0"/>
                    <a:pt x="5265958" y="0"/>
                  </a:cubicBezTo>
                  <a:lnTo>
                    <a:pt x="40640" y="0"/>
                  </a:lnTo>
                  <a:cubicBezTo>
                    <a:pt x="26670" y="0"/>
                    <a:pt x="12700" y="7620"/>
                    <a:pt x="6350" y="20320"/>
                  </a:cubicBezTo>
                  <a:cubicBezTo>
                    <a:pt x="0" y="33020"/>
                    <a:pt x="1270" y="48260"/>
                    <a:pt x="8890" y="59690"/>
                  </a:cubicBezTo>
                  <a:lnTo>
                    <a:pt x="113030" y="204470"/>
                  </a:lnTo>
                  <a:lnTo>
                    <a:pt x="10160" y="349250"/>
                  </a:lnTo>
                  <a:cubicBezTo>
                    <a:pt x="1270" y="360680"/>
                    <a:pt x="0" y="375920"/>
                    <a:pt x="7620" y="388620"/>
                  </a:cubicBezTo>
                  <a:cubicBezTo>
                    <a:pt x="15240" y="401320"/>
                    <a:pt x="26670" y="408940"/>
                    <a:pt x="41910" y="408940"/>
                  </a:cubicBezTo>
                  <a:lnTo>
                    <a:pt x="5267228" y="408940"/>
                  </a:lnTo>
                  <a:cubicBezTo>
                    <a:pt x="5281198" y="408940"/>
                    <a:pt x="5295168" y="401320"/>
                    <a:pt x="5301518" y="388620"/>
                  </a:cubicBezTo>
                  <a:cubicBezTo>
                    <a:pt x="5307868" y="375920"/>
                    <a:pt x="5306598" y="360680"/>
                    <a:pt x="5298978" y="349250"/>
                  </a:cubicBezTo>
                  <a:lnTo>
                    <a:pt x="5192298" y="204470"/>
                  </a:lnTo>
                  <a:close/>
                </a:path>
              </a:pathLst>
            </a:custGeom>
            <a:solidFill>
              <a:srgbClr val="FF9116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18221" y="7033988"/>
            <a:ext cx="16241079" cy="1252778"/>
            <a:chOff x="0" y="0"/>
            <a:chExt cx="5301518" cy="408940"/>
          </a:xfrm>
        </p:grpSpPr>
        <p:sp>
          <p:nvSpPr>
            <p:cNvPr id="17" name="Freeform 17"/>
            <p:cNvSpPr/>
            <p:nvPr/>
          </p:nvSpPr>
          <p:spPr>
            <a:xfrm>
              <a:off x="-2540" y="0"/>
              <a:ext cx="5307868" cy="408940"/>
            </a:xfrm>
            <a:custGeom>
              <a:avLst/>
              <a:gdLst/>
              <a:ahLst/>
              <a:cxnLst/>
              <a:rect l="l" t="t" r="r" b="b"/>
              <a:pathLst>
                <a:path w="5307868" h="408940">
                  <a:moveTo>
                    <a:pt x="5192298" y="204470"/>
                  </a:moveTo>
                  <a:lnTo>
                    <a:pt x="5296438" y="60960"/>
                  </a:lnTo>
                  <a:cubicBezTo>
                    <a:pt x="5305328" y="49530"/>
                    <a:pt x="5306598" y="34290"/>
                    <a:pt x="5298978" y="21590"/>
                  </a:cubicBezTo>
                  <a:cubicBezTo>
                    <a:pt x="5291358" y="8890"/>
                    <a:pt x="5279928" y="0"/>
                    <a:pt x="5265958" y="0"/>
                  </a:cubicBezTo>
                  <a:lnTo>
                    <a:pt x="40640" y="0"/>
                  </a:lnTo>
                  <a:cubicBezTo>
                    <a:pt x="26670" y="0"/>
                    <a:pt x="12700" y="7620"/>
                    <a:pt x="6350" y="20320"/>
                  </a:cubicBezTo>
                  <a:cubicBezTo>
                    <a:pt x="0" y="33020"/>
                    <a:pt x="1270" y="48260"/>
                    <a:pt x="8890" y="59690"/>
                  </a:cubicBezTo>
                  <a:lnTo>
                    <a:pt x="113030" y="204470"/>
                  </a:lnTo>
                  <a:lnTo>
                    <a:pt x="10160" y="349250"/>
                  </a:lnTo>
                  <a:cubicBezTo>
                    <a:pt x="1270" y="360680"/>
                    <a:pt x="0" y="375920"/>
                    <a:pt x="7620" y="388620"/>
                  </a:cubicBezTo>
                  <a:cubicBezTo>
                    <a:pt x="15240" y="401320"/>
                    <a:pt x="26670" y="408940"/>
                    <a:pt x="41910" y="408940"/>
                  </a:cubicBezTo>
                  <a:lnTo>
                    <a:pt x="5267228" y="408940"/>
                  </a:lnTo>
                  <a:cubicBezTo>
                    <a:pt x="5281198" y="408940"/>
                    <a:pt x="5295168" y="401320"/>
                    <a:pt x="5301518" y="388620"/>
                  </a:cubicBezTo>
                  <a:cubicBezTo>
                    <a:pt x="5307868" y="375920"/>
                    <a:pt x="5306598" y="360680"/>
                    <a:pt x="5298978" y="349250"/>
                  </a:cubicBezTo>
                  <a:lnTo>
                    <a:pt x="5192298" y="204470"/>
                  </a:lnTo>
                  <a:close/>
                </a:path>
              </a:pathLst>
            </a:custGeom>
            <a:solidFill>
              <a:srgbClr val="27AAE1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333000" y="41978"/>
            <a:ext cx="17419075" cy="789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78"/>
              </a:lnSpc>
            </a:pPr>
            <a:r>
              <a:rPr lang="en-US" sz="5148" dirty="0" err="1">
                <a:solidFill>
                  <a:srgbClr val="FFFFFF"/>
                </a:solidFill>
                <a:latin typeface="Roboto Bold"/>
              </a:rPr>
              <a:t>Completar</a:t>
            </a:r>
            <a:r>
              <a:rPr lang="en-US" sz="5148" dirty="0">
                <a:solidFill>
                  <a:srgbClr val="FFFFFF"/>
                </a:solidFill>
                <a:latin typeface="Roboto Bold"/>
              </a:rPr>
              <a:t> la </a:t>
            </a:r>
            <a:r>
              <a:rPr lang="en-US" sz="5148" dirty="0" err="1">
                <a:solidFill>
                  <a:srgbClr val="FFFFFF"/>
                </a:solidFill>
                <a:latin typeface="Roboto Bold"/>
              </a:rPr>
              <a:t>Solicitud</a:t>
            </a:r>
            <a:endParaRPr lang="en-US" sz="5148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409841" y="3432323"/>
            <a:ext cx="15426467" cy="4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</a:pPr>
            <a:r>
              <a:rPr lang="es-419" sz="3124" dirty="0">
                <a:solidFill>
                  <a:srgbClr val="FFFFFF"/>
                </a:solidFill>
                <a:latin typeface="Roboto Bold"/>
              </a:rPr>
              <a:t>Los campos obligatorios están marcados con un asterisco rojo.*</a:t>
            </a:r>
            <a:endParaRPr lang="en-US" sz="3124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79985" y="4752975"/>
            <a:ext cx="15456323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6"/>
              </a:lnSpc>
            </a:pPr>
            <a:r>
              <a:rPr lang="es-419" sz="3030" dirty="0">
                <a:solidFill>
                  <a:srgbClr val="FFFFFF"/>
                </a:solidFill>
                <a:latin typeface="Roboto Bold"/>
              </a:rPr>
              <a:t>Una vez que comience una pestaña, debe ingresar datos en todos los campos requeridos en esa pestaña antes de guardar</a:t>
            </a:r>
            <a:r>
              <a:rPr lang="en-US" sz="3030" dirty="0">
                <a:solidFill>
                  <a:srgbClr val="FFFFFF"/>
                </a:solidFill>
                <a:latin typeface="Roboto Bold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10599" y="5861455"/>
            <a:ext cx="15456323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6"/>
              </a:lnSpc>
            </a:pPr>
            <a:r>
              <a:rPr lang="es-419" sz="3030" dirty="0">
                <a:solidFill>
                  <a:srgbClr val="FFFFFF"/>
                </a:solidFill>
                <a:latin typeface="Roboto Bold"/>
              </a:rPr>
              <a:t>Cada pestaña debe completarse antes de pasar a la siguiente pestaña. Una vez que se han completado los campos obligatorios para una pestaña, puede moverse libremente entre las pestañas.</a:t>
            </a:r>
            <a:endParaRPr lang="en-US" sz="3030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410599" y="7422252"/>
            <a:ext cx="1545632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6"/>
              </a:lnSpc>
            </a:pPr>
            <a:r>
              <a:rPr lang="es-419" sz="3030" dirty="0">
                <a:solidFill>
                  <a:srgbClr val="FFFFFF"/>
                </a:solidFill>
                <a:latin typeface="Roboto Bold"/>
              </a:rPr>
              <a:t>Asegúrese de presionar el botón Guardar/Continuar después de completar cada pestaña</a:t>
            </a:r>
            <a:r>
              <a:rPr lang="en-US" sz="3030" dirty="0">
                <a:solidFill>
                  <a:srgbClr val="FFFFFF"/>
                </a:solidFill>
                <a:latin typeface="Roboto Bold"/>
              </a:rPr>
              <a:t>.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21999" y="8382016"/>
            <a:ext cx="16241079" cy="1252778"/>
            <a:chOff x="0" y="0"/>
            <a:chExt cx="5301518" cy="408940"/>
          </a:xfrm>
        </p:grpSpPr>
        <p:sp>
          <p:nvSpPr>
            <p:cNvPr id="24" name="Freeform 24"/>
            <p:cNvSpPr/>
            <p:nvPr/>
          </p:nvSpPr>
          <p:spPr>
            <a:xfrm>
              <a:off x="-2540" y="0"/>
              <a:ext cx="5307868" cy="408940"/>
            </a:xfrm>
            <a:custGeom>
              <a:avLst/>
              <a:gdLst/>
              <a:ahLst/>
              <a:cxnLst/>
              <a:rect l="l" t="t" r="r" b="b"/>
              <a:pathLst>
                <a:path w="5307868" h="408940">
                  <a:moveTo>
                    <a:pt x="5192298" y="204470"/>
                  </a:moveTo>
                  <a:lnTo>
                    <a:pt x="5296438" y="60960"/>
                  </a:lnTo>
                  <a:cubicBezTo>
                    <a:pt x="5305328" y="49530"/>
                    <a:pt x="5306598" y="34290"/>
                    <a:pt x="5298978" y="21590"/>
                  </a:cubicBezTo>
                  <a:cubicBezTo>
                    <a:pt x="5291358" y="8890"/>
                    <a:pt x="5279928" y="0"/>
                    <a:pt x="5265958" y="0"/>
                  </a:cubicBezTo>
                  <a:lnTo>
                    <a:pt x="40640" y="0"/>
                  </a:lnTo>
                  <a:cubicBezTo>
                    <a:pt x="26670" y="0"/>
                    <a:pt x="12700" y="7620"/>
                    <a:pt x="6350" y="20320"/>
                  </a:cubicBezTo>
                  <a:cubicBezTo>
                    <a:pt x="0" y="33020"/>
                    <a:pt x="1270" y="48260"/>
                    <a:pt x="8890" y="59690"/>
                  </a:cubicBezTo>
                  <a:lnTo>
                    <a:pt x="113030" y="204470"/>
                  </a:lnTo>
                  <a:lnTo>
                    <a:pt x="10160" y="349250"/>
                  </a:lnTo>
                  <a:cubicBezTo>
                    <a:pt x="1270" y="360680"/>
                    <a:pt x="0" y="375920"/>
                    <a:pt x="7620" y="388620"/>
                  </a:cubicBezTo>
                  <a:cubicBezTo>
                    <a:pt x="15240" y="401320"/>
                    <a:pt x="26670" y="408940"/>
                    <a:pt x="41910" y="408940"/>
                  </a:cubicBezTo>
                  <a:lnTo>
                    <a:pt x="5267228" y="408940"/>
                  </a:lnTo>
                  <a:cubicBezTo>
                    <a:pt x="5281198" y="408940"/>
                    <a:pt x="5295168" y="401320"/>
                    <a:pt x="5301518" y="388620"/>
                  </a:cubicBezTo>
                  <a:cubicBezTo>
                    <a:pt x="5307868" y="375920"/>
                    <a:pt x="5306598" y="360680"/>
                    <a:pt x="5298978" y="349250"/>
                  </a:cubicBezTo>
                  <a:lnTo>
                    <a:pt x="5192298" y="204470"/>
                  </a:lnTo>
                  <a:close/>
                </a:path>
              </a:pathLst>
            </a:custGeom>
            <a:solidFill>
              <a:srgbClr val="FF9116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1314377" y="8806815"/>
            <a:ext cx="15456323" cy="45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6"/>
              </a:lnSpc>
            </a:pPr>
            <a:r>
              <a:rPr lang="es-419" sz="2930" dirty="0">
                <a:solidFill>
                  <a:srgbClr val="FFFFFF"/>
                </a:solidFill>
                <a:latin typeface="Roboto Bold"/>
              </a:rPr>
              <a:t>Puede avanzar y retroceder por las pestañas con los botones Siguiente y Anterior</a:t>
            </a:r>
            <a:r>
              <a:rPr lang="en-US" sz="2930" dirty="0">
                <a:solidFill>
                  <a:srgbClr val="FFFFFF"/>
                </a:solidFill>
                <a:latin typeface="Roboto Bold"/>
              </a:rPr>
              <a:t>.</a:t>
            </a: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E2D62B5F-2491-27BD-9B50-823225D3F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419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A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05406" y="3226359"/>
            <a:ext cx="10067828" cy="8087727"/>
            <a:chOff x="-3882" y="0"/>
            <a:chExt cx="7471482" cy="60020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3882" y="164320"/>
              <a:ext cx="7467600" cy="5273407"/>
            </a:xfrm>
            <a:custGeom>
              <a:avLst/>
              <a:gdLst/>
              <a:ahLst/>
              <a:cxnLst/>
              <a:rect l="l" t="t" r="r" b="b"/>
              <a:pathLst>
                <a:path w="6827520" h="383540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2"/>
              <a:stretch>
                <a:fillRect l="4217" t="3113" r="4353" b="23981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920307" y="3447780"/>
            <a:ext cx="6875795" cy="415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6"/>
              </a:lnSpc>
            </a:pPr>
            <a:r>
              <a:rPr lang="en-US" sz="3655">
                <a:solidFill>
                  <a:srgbClr val="FFFFFF"/>
                </a:solidFill>
                <a:latin typeface="Open Sans Bold"/>
              </a:rPr>
              <a:t>Click on the appropriate blue button to upload your document.</a:t>
            </a:r>
          </a:p>
          <a:p>
            <a:pPr algn="ctr">
              <a:lnSpc>
                <a:spcPts val="4386"/>
              </a:lnSpc>
            </a:pPr>
            <a:endParaRPr lang="en-US" sz="3655">
              <a:solidFill>
                <a:srgbClr val="FFFFFF"/>
              </a:solidFill>
              <a:latin typeface="Open Sans Bold"/>
            </a:endParaRPr>
          </a:p>
          <a:p>
            <a:pPr algn="ctr">
              <a:lnSpc>
                <a:spcPts val="5106"/>
              </a:lnSpc>
            </a:pPr>
            <a:r>
              <a:rPr lang="en-US" sz="1200">
                <a:solidFill>
                  <a:srgbClr val="FFFFFF"/>
                </a:solidFill>
                <a:latin typeface="Open Sans Bold"/>
              </a:rPr>
              <a:t>You will do this in 2 Tabs:</a:t>
            </a:r>
          </a:p>
          <a:p>
            <a:pPr algn="ctr">
              <a:lnSpc>
                <a:spcPts val="5106"/>
              </a:lnSpc>
            </a:pPr>
            <a:endParaRPr lang="en-US" sz="1200">
              <a:solidFill>
                <a:srgbClr val="FFFFFF"/>
              </a:solidFill>
              <a:latin typeface="Open Sans Bold"/>
            </a:endParaRPr>
          </a:p>
          <a:p>
            <a:pPr algn="ctr">
              <a:lnSpc>
                <a:spcPts val="5106"/>
              </a:lnSpc>
            </a:pPr>
            <a:endParaRPr lang="en-US" sz="1200">
              <a:solidFill>
                <a:srgbClr val="FFFFFF"/>
              </a:solidFill>
              <a:latin typeface="Open Sans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-770786" y="0"/>
            <a:ext cx="19435730" cy="2388009"/>
            <a:chOff x="0" y="0"/>
            <a:chExt cx="8147879" cy="10011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47879" cy="1001105"/>
            </a:xfrm>
            <a:custGeom>
              <a:avLst/>
              <a:gdLst/>
              <a:ahLst/>
              <a:cxnLst/>
              <a:rect l="l" t="t" r="r" b="b"/>
              <a:pathLst>
                <a:path w="8147879" h="1001105">
                  <a:moveTo>
                    <a:pt x="0" y="0"/>
                  </a:moveTo>
                  <a:lnTo>
                    <a:pt x="8147879" y="0"/>
                  </a:lnTo>
                  <a:lnTo>
                    <a:pt x="8147879" y="1001105"/>
                  </a:lnTo>
                  <a:lnTo>
                    <a:pt x="0" y="1001105"/>
                  </a:lnTo>
                  <a:close/>
                </a:path>
              </a:pathLst>
            </a:custGeom>
            <a:solidFill>
              <a:srgbClr val="FF911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1177255" y="6652616"/>
            <a:ext cx="6372361" cy="1288774"/>
            <a:chOff x="0" y="0"/>
            <a:chExt cx="2155589" cy="43595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55589" cy="435956"/>
            </a:xfrm>
            <a:custGeom>
              <a:avLst/>
              <a:gdLst/>
              <a:ahLst/>
              <a:cxnLst/>
              <a:rect l="l" t="t" r="r" b="b"/>
              <a:pathLst>
                <a:path w="2155589" h="435956">
                  <a:moveTo>
                    <a:pt x="0" y="0"/>
                  </a:moveTo>
                  <a:lnTo>
                    <a:pt x="2155589" y="0"/>
                  </a:lnTo>
                  <a:lnTo>
                    <a:pt x="2155589" y="435956"/>
                  </a:lnTo>
                  <a:lnTo>
                    <a:pt x="0" y="43595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738384" y="695310"/>
            <a:ext cx="16811233" cy="1064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8"/>
              </a:lnSpc>
            </a:pPr>
            <a:r>
              <a:rPr lang="en-US" sz="7434" spc="-185">
                <a:solidFill>
                  <a:srgbClr val="FFFFFF"/>
                </a:solidFill>
                <a:latin typeface="Open Sans Bold"/>
              </a:rPr>
              <a:t>Uploading Documents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1177255" y="8132175"/>
            <a:ext cx="6372361" cy="1271071"/>
            <a:chOff x="0" y="0"/>
            <a:chExt cx="2155589" cy="42996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55589" cy="429967"/>
            </a:xfrm>
            <a:custGeom>
              <a:avLst/>
              <a:gdLst/>
              <a:ahLst/>
              <a:cxnLst/>
              <a:rect l="l" t="t" r="r" b="b"/>
              <a:pathLst>
                <a:path w="2155589" h="429967">
                  <a:moveTo>
                    <a:pt x="0" y="0"/>
                  </a:moveTo>
                  <a:lnTo>
                    <a:pt x="2155589" y="0"/>
                  </a:lnTo>
                  <a:lnTo>
                    <a:pt x="2155589" y="429967"/>
                  </a:lnTo>
                  <a:lnTo>
                    <a:pt x="0" y="42996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1177255" y="7080615"/>
            <a:ext cx="6372361" cy="469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6"/>
              </a:lnSpc>
            </a:pPr>
            <a:r>
              <a:rPr lang="en-US" sz="3155" dirty="0" err="1">
                <a:solidFill>
                  <a:srgbClr val="27AAE1"/>
                </a:solidFill>
                <a:latin typeface="Open Sans Bold"/>
              </a:rPr>
              <a:t>Estudiante</a:t>
            </a:r>
            <a:r>
              <a:rPr lang="en-US" sz="3155" dirty="0">
                <a:solidFill>
                  <a:srgbClr val="27AAE1"/>
                </a:solidFill>
                <a:latin typeface="Open Sans Bold"/>
              </a:rPr>
              <a:t> Hogar </a:t>
            </a:r>
            <a:r>
              <a:rPr lang="en-US" sz="3155" dirty="0" err="1">
                <a:solidFill>
                  <a:srgbClr val="27AAE1"/>
                </a:solidFill>
                <a:latin typeface="Open Sans Bold"/>
              </a:rPr>
              <a:t>primario</a:t>
            </a:r>
            <a:endParaRPr lang="en-US" sz="3155" dirty="0">
              <a:solidFill>
                <a:srgbClr val="27AAE1"/>
              </a:solidFill>
              <a:latin typeface="Open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172024" y="8481960"/>
            <a:ext cx="6372361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6"/>
              </a:lnSpc>
            </a:pPr>
            <a:r>
              <a:rPr lang="en-US" sz="3155">
                <a:solidFill>
                  <a:srgbClr val="27AAE1"/>
                </a:solidFill>
                <a:latin typeface="Open Sans Bold"/>
              </a:rPr>
              <a:t>Student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A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8774" y="693952"/>
            <a:ext cx="14910453" cy="773448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356698" y="3157496"/>
            <a:ext cx="2751055" cy="4137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6"/>
              </a:lnSpc>
            </a:pPr>
            <a:r>
              <a:rPr lang="es-419" sz="2955" dirty="0">
                <a:solidFill>
                  <a:srgbClr val="27AAE1"/>
                </a:solidFill>
                <a:latin typeface="Open Sans Bold"/>
              </a:rPr>
              <a:t>Asegúrese de hacer clic en el botón Enviar cuando haya terminado con su solicitud de verificación anual.</a:t>
            </a:r>
            <a:endParaRPr lang="en-US" sz="2955" dirty="0">
              <a:solidFill>
                <a:srgbClr val="27AAE1"/>
              </a:solidFill>
              <a:latin typeface="Open Sans Bold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81B6E8E-F8BF-4806-9225-0019BF4B99EB}"/>
              </a:ext>
            </a:extLst>
          </p:cNvPr>
          <p:cNvSpPr/>
          <p:nvPr/>
        </p:nvSpPr>
        <p:spPr>
          <a:xfrm rot="10800000">
            <a:off x="5257800" y="3924300"/>
            <a:ext cx="1600200" cy="90988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A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415140" y="3146031"/>
            <a:ext cx="11457720" cy="3994939"/>
          </a:xfrm>
          <a:prstGeom prst="rect">
            <a:avLst/>
          </a:prstGeom>
          <a:solidFill>
            <a:srgbClr val="51FF00">
              <a:alpha val="0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606207" y="-3681793"/>
            <a:ext cx="7363585" cy="73635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103143" y="8247688"/>
            <a:ext cx="7363585" cy="736358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658004" y="3647272"/>
            <a:ext cx="10201925" cy="5852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842"/>
              </a:lnSpc>
            </a:pPr>
            <a:r>
              <a:rPr lang="en-US" sz="21348" spc="1366" dirty="0">
                <a:solidFill>
                  <a:srgbClr val="FFFFFF"/>
                </a:solidFill>
                <a:latin typeface="Antonio Bold"/>
              </a:rPr>
              <a:t>DATOS  </a:t>
            </a:r>
          </a:p>
          <a:p>
            <a:pPr>
              <a:lnSpc>
                <a:spcPts val="22628"/>
              </a:lnSpc>
            </a:pPr>
            <a:endParaRPr lang="en-US" sz="21348" spc="1366" dirty="0">
              <a:solidFill>
                <a:srgbClr val="FFFFFF"/>
              </a:solidFill>
              <a:latin typeface="Antoni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658004" y="6011108"/>
            <a:ext cx="11342247" cy="3436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47"/>
              </a:lnSpc>
            </a:pPr>
            <a:r>
              <a:rPr lang="en-US" sz="12000" spc="113" dirty="0">
                <a:solidFill>
                  <a:srgbClr val="FFFFFF"/>
                </a:solidFill>
                <a:latin typeface="Arimo"/>
              </a:rPr>
              <a:t>IMPORTANTES</a:t>
            </a:r>
          </a:p>
          <a:p>
            <a:pPr>
              <a:lnSpc>
                <a:spcPts val="13447"/>
              </a:lnSpc>
            </a:pPr>
            <a:endParaRPr lang="en-US" sz="12567" spc="113" dirty="0">
              <a:solidFill>
                <a:srgbClr val="FFFFFF"/>
              </a:solidFill>
              <a:latin typeface="Arimo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47520" y="2485793"/>
            <a:ext cx="6499909" cy="513492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A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7099" b="17894"/>
          <a:stretch>
            <a:fillRect/>
          </a:stretch>
        </p:blipFill>
        <p:spPr>
          <a:xfrm>
            <a:off x="2505935" y="2271091"/>
            <a:ext cx="13276130" cy="646047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372717" y="0"/>
            <a:ext cx="18847904" cy="1981200"/>
            <a:chOff x="0" y="0"/>
            <a:chExt cx="6375711" cy="6701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75711" cy="670184"/>
            </a:xfrm>
            <a:custGeom>
              <a:avLst/>
              <a:gdLst/>
              <a:ahLst/>
              <a:cxnLst/>
              <a:rect l="l" t="t" r="r" b="b"/>
              <a:pathLst>
                <a:path w="6375711" h="670184">
                  <a:moveTo>
                    <a:pt x="0" y="0"/>
                  </a:moveTo>
                  <a:lnTo>
                    <a:pt x="6375711" y="0"/>
                  </a:lnTo>
                  <a:lnTo>
                    <a:pt x="6375711" y="670184"/>
                  </a:lnTo>
                  <a:lnTo>
                    <a:pt x="0" y="670184"/>
                  </a:lnTo>
                  <a:close/>
                </a:path>
              </a:pathLst>
            </a:custGeom>
            <a:solidFill>
              <a:srgbClr val="FF9116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476696" y="348615"/>
            <a:ext cx="17313902" cy="990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6"/>
              </a:lnSpc>
            </a:pPr>
            <a:r>
              <a:rPr lang="es-419" sz="3355" dirty="0">
                <a:solidFill>
                  <a:srgbClr val="FFFFFF"/>
                </a:solidFill>
                <a:latin typeface="Open Sans Bold"/>
              </a:rPr>
              <a:t>Una vez que haya enviado su solicitud, verá esta pantalla.</a:t>
            </a:r>
          </a:p>
          <a:p>
            <a:pPr algn="ctr">
              <a:lnSpc>
                <a:spcPts val="4026"/>
              </a:lnSpc>
            </a:pPr>
            <a:r>
              <a:rPr lang="es-419" sz="2800" dirty="0">
                <a:solidFill>
                  <a:srgbClr val="FFFFFF"/>
                </a:solidFill>
                <a:latin typeface="Open Sans Bold"/>
              </a:rPr>
              <a:t>Por favor revise su correo electrónico para un mensaje de confirmación de Infinite Campus.</a:t>
            </a:r>
            <a:endParaRPr lang="en-US" sz="1200" dirty="0">
              <a:solidFill>
                <a:srgbClr val="FFFFFF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A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5702"/>
          <a:stretch>
            <a:fillRect/>
          </a:stretch>
        </p:blipFill>
        <p:spPr>
          <a:xfrm>
            <a:off x="3726795" y="1436021"/>
            <a:ext cx="10834409" cy="74149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A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2752666" y="9405770"/>
            <a:ext cx="3303417" cy="2878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0473234" cy="10287000"/>
          </a:xfrm>
          <a:prstGeom prst="rect">
            <a:avLst/>
          </a:prstGeom>
          <a:solidFill>
            <a:srgbClr val="27AAE1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5624" r="15624"/>
          <a:stretch>
            <a:fillRect/>
          </a:stretch>
        </p:blipFill>
        <p:spPr>
          <a:xfrm>
            <a:off x="728484" y="769272"/>
            <a:ext cx="9016265" cy="874845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939351" y="3063240"/>
            <a:ext cx="6875795" cy="5617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6"/>
              </a:lnSpc>
            </a:pPr>
            <a:r>
              <a:rPr lang="es-419" sz="4555" dirty="0">
                <a:solidFill>
                  <a:srgbClr val="FFFFFF"/>
                </a:solidFill>
                <a:latin typeface="Open Sans Bold"/>
              </a:rPr>
              <a:t>El padre/tutor debe tener una cuenta en el Portal para padres de Infinite Campus con el fin de  verificar/actualizar la información de su(s) estudiante(s).</a:t>
            </a:r>
            <a:endParaRPr lang="en-US" sz="4555" dirty="0">
              <a:solidFill>
                <a:srgbClr val="FFFFFF"/>
              </a:solidFill>
              <a:latin typeface="Open Sans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361308" y="285146"/>
            <a:ext cx="2031881" cy="22894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A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2752666" y="9405770"/>
            <a:ext cx="3303417" cy="2878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0473234" cy="10287000"/>
          </a:xfrm>
          <a:prstGeom prst="rect">
            <a:avLst/>
          </a:prstGeom>
          <a:solidFill>
            <a:srgbClr val="27AAE1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402829" y="616569"/>
            <a:ext cx="2031881" cy="228944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457174" y="1761291"/>
            <a:ext cx="10227792" cy="7903841"/>
            <a:chOff x="-138396" y="0"/>
            <a:chExt cx="7766782" cy="60020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-138396" y="138062"/>
              <a:ext cx="7766782" cy="5555018"/>
            </a:xfrm>
            <a:custGeom>
              <a:avLst/>
              <a:gdLst/>
              <a:ahLst/>
              <a:cxnLst/>
              <a:rect l="l" t="t" r="r" b="b"/>
              <a:pathLst>
                <a:path w="6827520" h="383540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4"/>
              <a:stretch>
                <a:fillRect l="4217" t="2429" r="4353" b="26683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795874" y="3712725"/>
            <a:ext cx="7217002" cy="4107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</a:pPr>
            <a:r>
              <a:rPr lang="es-419" sz="3800" spc="171" dirty="0">
                <a:solidFill>
                  <a:srgbClr val="FFFFFF"/>
                </a:solidFill>
                <a:latin typeface="Open Sans Bold"/>
              </a:rPr>
              <a:t>Los padres/tutores que aún no tienen una cuenta en el portal deben </a:t>
            </a:r>
            <a:r>
              <a:rPr lang="en-US" sz="3800" spc="171" dirty="0" err="1">
                <a:solidFill>
                  <a:srgbClr val="FFFFFF"/>
                </a:solidFill>
                <a:latin typeface="Open Sans Bold"/>
              </a:rPr>
              <a:t>visitar</a:t>
            </a:r>
            <a:r>
              <a:rPr lang="en-US" sz="3800" spc="171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800" spc="171" dirty="0" err="1">
                <a:solidFill>
                  <a:srgbClr val="FFFFFF"/>
                </a:solidFill>
                <a:latin typeface="Open Sans Bold"/>
              </a:rPr>
              <a:t>el</a:t>
            </a:r>
            <a:r>
              <a:rPr lang="en-US" sz="3800" spc="171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800" spc="171" dirty="0" err="1">
                <a:solidFill>
                  <a:srgbClr val="FFFFFF"/>
                </a:solidFill>
                <a:latin typeface="Open Sans Bold"/>
              </a:rPr>
              <a:t>siguiente</a:t>
            </a:r>
            <a:r>
              <a:rPr lang="en-US" sz="3800" spc="171" dirty="0">
                <a:solidFill>
                  <a:srgbClr val="FFFFFF"/>
                </a:solidFill>
                <a:latin typeface="Open Sans Bold"/>
              </a:rPr>
              <a:t> enlace y </a:t>
            </a:r>
            <a:r>
              <a:rPr lang="en-US" sz="3800" spc="171" dirty="0" err="1">
                <a:solidFill>
                  <a:srgbClr val="FFFFFF"/>
                </a:solidFill>
                <a:latin typeface="Open Sans Bold"/>
              </a:rPr>
              <a:t>seguir</a:t>
            </a:r>
            <a:r>
              <a:rPr lang="en-US" sz="3800" spc="171" dirty="0">
                <a:solidFill>
                  <a:srgbClr val="FFFFFF"/>
                </a:solidFill>
                <a:latin typeface="Open Sans Bold"/>
              </a:rPr>
              <a:t> las </a:t>
            </a:r>
            <a:r>
              <a:rPr lang="en-US" sz="3800" spc="171" dirty="0" err="1">
                <a:solidFill>
                  <a:srgbClr val="FFFFFF"/>
                </a:solidFill>
                <a:latin typeface="Open Sans Bold"/>
              </a:rPr>
              <a:t>instrucciones</a:t>
            </a:r>
            <a:endParaRPr lang="en-US" sz="3800" spc="171" dirty="0">
              <a:solidFill>
                <a:srgbClr val="FFFFFF"/>
              </a:solidFill>
              <a:latin typeface="Open Sans Bold"/>
            </a:endParaRPr>
          </a:p>
          <a:p>
            <a:pPr algn="ctr">
              <a:lnSpc>
                <a:spcPts val="4560"/>
              </a:lnSpc>
            </a:pPr>
            <a:endParaRPr lang="en-US" sz="3800" spc="171" dirty="0">
              <a:solidFill>
                <a:srgbClr val="FFFFFF"/>
              </a:solidFill>
              <a:latin typeface="Open Sans Bold"/>
            </a:endParaRPr>
          </a:p>
          <a:p>
            <a:pPr algn="ctr">
              <a:lnSpc>
                <a:spcPts val="4560"/>
              </a:lnSpc>
            </a:pPr>
            <a:endParaRPr lang="en-US" sz="3800" spc="171" dirty="0">
              <a:solidFill>
                <a:srgbClr val="FFFFFF"/>
              </a:solidFill>
              <a:latin typeface="Open Sans 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0781479" y="6991225"/>
            <a:ext cx="7217002" cy="1173749"/>
            <a:chOff x="0" y="0"/>
            <a:chExt cx="2441307" cy="39704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41307" cy="397046"/>
            </a:xfrm>
            <a:custGeom>
              <a:avLst/>
              <a:gdLst/>
              <a:ahLst/>
              <a:cxnLst/>
              <a:rect l="l" t="t" r="r" b="b"/>
              <a:pathLst>
                <a:path w="2441307" h="397046">
                  <a:moveTo>
                    <a:pt x="0" y="0"/>
                  </a:moveTo>
                  <a:lnTo>
                    <a:pt x="2441307" y="0"/>
                  </a:lnTo>
                  <a:lnTo>
                    <a:pt x="2441307" y="397046"/>
                  </a:lnTo>
                  <a:lnTo>
                    <a:pt x="0" y="397046"/>
                  </a:lnTo>
                  <a:close/>
                </a:path>
              </a:pathLst>
            </a:custGeom>
            <a:solidFill>
              <a:srgbClr val="FF911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0993210" y="7155046"/>
            <a:ext cx="6793539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6"/>
              </a:lnSpc>
            </a:pPr>
            <a:r>
              <a:rPr lang="en-US" sz="2555" spc="114" dirty="0">
                <a:solidFill>
                  <a:srgbClr val="FFFFFF"/>
                </a:solidFill>
                <a:latin typeface="Open Sans Bold"/>
              </a:rPr>
              <a:t>https://www.dekalbschoolsga.org/infinite-campus/ </a:t>
            </a:r>
          </a:p>
          <a:p>
            <a:pPr algn="ctr">
              <a:lnSpc>
                <a:spcPts val="3546"/>
              </a:lnSpc>
            </a:pPr>
            <a:endParaRPr lang="en-US" sz="2555" spc="114" dirty="0">
              <a:solidFill>
                <a:srgbClr val="FFFFFF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A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2752666" y="9405770"/>
            <a:ext cx="3303417" cy="28789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374040" y="584154"/>
            <a:ext cx="2031881" cy="228944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812467" y="580624"/>
            <a:ext cx="6716131" cy="9122224"/>
            <a:chOff x="-96366" y="-2540"/>
            <a:chExt cx="4832197" cy="6563361"/>
          </a:xfrm>
        </p:grpSpPr>
        <p:sp>
          <p:nvSpPr>
            <p:cNvPr id="5" name="Freeform 5"/>
            <p:cNvSpPr/>
            <p:nvPr/>
          </p:nvSpPr>
          <p:spPr>
            <a:xfrm>
              <a:off x="36830" y="50800"/>
              <a:ext cx="4645660" cy="6473190"/>
            </a:xfrm>
            <a:custGeom>
              <a:avLst/>
              <a:gdLst/>
              <a:ahLst/>
              <a:cxnLst/>
              <a:rect l="l" t="t" r="r" b="b"/>
              <a:pathLst>
                <a:path w="4645660" h="6473190">
                  <a:moveTo>
                    <a:pt x="4368800" y="0"/>
                  </a:moveTo>
                  <a:lnTo>
                    <a:pt x="276860" y="0"/>
                  </a:lnTo>
                  <a:cubicBezTo>
                    <a:pt x="124460" y="0"/>
                    <a:pt x="0" y="123190"/>
                    <a:pt x="0" y="276860"/>
                  </a:cubicBezTo>
                  <a:lnTo>
                    <a:pt x="0" y="6196330"/>
                  </a:lnTo>
                  <a:cubicBezTo>
                    <a:pt x="0" y="6350000"/>
                    <a:pt x="124460" y="6473190"/>
                    <a:pt x="276860" y="6473190"/>
                  </a:cubicBezTo>
                  <a:lnTo>
                    <a:pt x="4368800" y="6473190"/>
                  </a:lnTo>
                  <a:cubicBezTo>
                    <a:pt x="4522470" y="6473190"/>
                    <a:pt x="4645660" y="6348730"/>
                    <a:pt x="4645660" y="6196330"/>
                  </a:cubicBezTo>
                  <a:lnTo>
                    <a:pt x="4645660" y="276860"/>
                  </a:lnTo>
                  <a:cubicBezTo>
                    <a:pt x="4645660" y="123190"/>
                    <a:pt x="4522470" y="0"/>
                    <a:pt x="4368800" y="0"/>
                  </a:cubicBezTo>
                  <a:close/>
                  <a:moveTo>
                    <a:pt x="4425950" y="6156960"/>
                  </a:moveTo>
                  <a:cubicBezTo>
                    <a:pt x="4425950" y="6212840"/>
                    <a:pt x="4380230" y="6258560"/>
                    <a:pt x="4324350" y="6258560"/>
                  </a:cubicBezTo>
                  <a:lnTo>
                    <a:pt x="321310" y="6258560"/>
                  </a:lnTo>
                  <a:cubicBezTo>
                    <a:pt x="265430" y="6258560"/>
                    <a:pt x="219710" y="6212840"/>
                    <a:pt x="219710" y="6156960"/>
                  </a:cubicBezTo>
                  <a:lnTo>
                    <a:pt x="219710" y="316230"/>
                  </a:lnTo>
                  <a:cubicBezTo>
                    <a:pt x="219710" y="260350"/>
                    <a:pt x="265430" y="214630"/>
                    <a:pt x="321310" y="214630"/>
                  </a:cubicBezTo>
                  <a:lnTo>
                    <a:pt x="4325620" y="214630"/>
                  </a:lnTo>
                  <a:cubicBezTo>
                    <a:pt x="4381500" y="214630"/>
                    <a:pt x="4427220" y="260350"/>
                    <a:pt x="4427220" y="316230"/>
                  </a:cubicBezTo>
                  <a:lnTo>
                    <a:pt x="4427220" y="6156960"/>
                  </a:ln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16511"/>
              <a:ext cx="4716780" cy="6544310"/>
            </a:xfrm>
            <a:custGeom>
              <a:avLst/>
              <a:gdLst/>
              <a:ahLst/>
              <a:cxnLst/>
              <a:rect l="l" t="t" r="r" b="b"/>
              <a:pathLst>
                <a:path w="4716780" h="6544310">
                  <a:moveTo>
                    <a:pt x="4395470" y="36829"/>
                  </a:moveTo>
                  <a:cubicBezTo>
                    <a:pt x="4552950" y="36829"/>
                    <a:pt x="4681220" y="165099"/>
                    <a:pt x="4681220" y="322579"/>
                  </a:cubicBezTo>
                  <a:lnTo>
                    <a:pt x="4681220" y="6222999"/>
                  </a:lnTo>
                  <a:cubicBezTo>
                    <a:pt x="4681220" y="6380479"/>
                    <a:pt x="4552950" y="6508750"/>
                    <a:pt x="4395470" y="6508750"/>
                  </a:cubicBezTo>
                  <a:lnTo>
                    <a:pt x="321310" y="6508750"/>
                  </a:lnTo>
                  <a:cubicBezTo>
                    <a:pt x="163830" y="6508750"/>
                    <a:pt x="35560" y="6380480"/>
                    <a:pt x="35560" y="6223000"/>
                  </a:cubicBezTo>
                  <a:lnTo>
                    <a:pt x="35560" y="322580"/>
                  </a:lnTo>
                  <a:cubicBezTo>
                    <a:pt x="35560" y="165100"/>
                    <a:pt x="163830" y="36830"/>
                    <a:pt x="321310" y="36830"/>
                  </a:cubicBezTo>
                  <a:lnTo>
                    <a:pt x="4395470" y="36830"/>
                  </a:lnTo>
                  <a:moveTo>
                    <a:pt x="4395470" y="0"/>
                  </a:moveTo>
                  <a:lnTo>
                    <a:pt x="321310" y="0"/>
                  </a:lnTo>
                  <a:cubicBezTo>
                    <a:pt x="143510" y="0"/>
                    <a:pt x="0" y="144780"/>
                    <a:pt x="0" y="322580"/>
                  </a:cubicBezTo>
                  <a:lnTo>
                    <a:pt x="0" y="6223000"/>
                  </a:lnTo>
                  <a:cubicBezTo>
                    <a:pt x="0" y="6400800"/>
                    <a:pt x="143510" y="6544309"/>
                    <a:pt x="321310" y="6544309"/>
                  </a:cubicBezTo>
                  <a:lnTo>
                    <a:pt x="4395470" y="6544309"/>
                  </a:lnTo>
                  <a:cubicBezTo>
                    <a:pt x="4573270" y="6544309"/>
                    <a:pt x="4716780" y="6400800"/>
                    <a:pt x="4716780" y="6223000"/>
                  </a:cubicBezTo>
                  <a:lnTo>
                    <a:pt x="4716780" y="322580"/>
                  </a:lnTo>
                  <a:cubicBezTo>
                    <a:pt x="4716780" y="144780"/>
                    <a:pt x="4573270" y="0"/>
                    <a:pt x="4395470" y="0"/>
                  </a:cubicBezTo>
                  <a:close/>
                </a:path>
              </a:pathLst>
            </a:custGeom>
            <a:solidFill>
              <a:srgbClr val="565656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96366" y="213447"/>
              <a:ext cx="4832197" cy="6344833"/>
            </a:xfrm>
            <a:custGeom>
              <a:avLst/>
              <a:gdLst/>
              <a:ahLst/>
              <a:cxnLst/>
              <a:rect l="l" t="t" r="r" b="b"/>
              <a:pathLst>
                <a:path w="4207510" h="6043930">
                  <a:moveTo>
                    <a:pt x="4206240" y="5942330"/>
                  </a:moveTo>
                  <a:cubicBezTo>
                    <a:pt x="4206240" y="5998210"/>
                    <a:pt x="4160520" y="6043930"/>
                    <a:pt x="4104640" y="6043930"/>
                  </a:cubicBezTo>
                  <a:lnTo>
                    <a:pt x="101600" y="6043930"/>
                  </a:lnTo>
                  <a:cubicBezTo>
                    <a:pt x="45720" y="6043930"/>
                    <a:pt x="0" y="5998210"/>
                    <a:pt x="0" y="5942330"/>
                  </a:cubicBezTo>
                  <a:lnTo>
                    <a:pt x="0" y="101600"/>
                  </a:lnTo>
                  <a:cubicBezTo>
                    <a:pt x="0" y="45720"/>
                    <a:pt x="45720" y="0"/>
                    <a:pt x="101600" y="0"/>
                  </a:cubicBezTo>
                  <a:lnTo>
                    <a:pt x="4105910" y="0"/>
                  </a:lnTo>
                  <a:cubicBezTo>
                    <a:pt x="4161790" y="0"/>
                    <a:pt x="4207510" y="45720"/>
                    <a:pt x="4207510" y="101600"/>
                  </a:cubicBezTo>
                  <a:lnTo>
                    <a:pt x="4207510" y="5942330"/>
                  </a:lnTo>
                  <a:close/>
                </a:path>
              </a:pathLst>
            </a:custGeom>
            <a:blipFill>
              <a:blip r:embed="rId4"/>
              <a:stretch>
                <a:fillRect l="5418" t="-855" r="5713" b="3832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/>
            <p:nvPr/>
          </p:nvSpPr>
          <p:spPr>
            <a:xfrm>
              <a:off x="1951378" y="120589"/>
              <a:ext cx="79963" cy="76322"/>
            </a:xfrm>
            <a:custGeom>
              <a:avLst/>
              <a:gdLst/>
              <a:ahLst/>
              <a:cxnLst/>
              <a:rect l="l" t="t" r="r" b="b"/>
              <a:pathLst>
                <a:path w="79963" h="76322">
                  <a:moveTo>
                    <a:pt x="39982" y="61"/>
                  </a:moveTo>
                  <a:cubicBezTo>
                    <a:pt x="26330" y="0"/>
                    <a:pt x="13688" y="7248"/>
                    <a:pt x="6844" y="19062"/>
                  </a:cubicBezTo>
                  <a:cubicBezTo>
                    <a:pt x="0" y="30875"/>
                    <a:pt x="0" y="45447"/>
                    <a:pt x="6844" y="57260"/>
                  </a:cubicBezTo>
                  <a:cubicBezTo>
                    <a:pt x="13688" y="69074"/>
                    <a:pt x="26330" y="76322"/>
                    <a:pt x="39982" y="76261"/>
                  </a:cubicBezTo>
                  <a:cubicBezTo>
                    <a:pt x="53634" y="76322"/>
                    <a:pt x="66276" y="69074"/>
                    <a:pt x="73120" y="57260"/>
                  </a:cubicBezTo>
                  <a:cubicBezTo>
                    <a:pt x="79964" y="45447"/>
                    <a:pt x="79964" y="30875"/>
                    <a:pt x="73120" y="19062"/>
                  </a:cubicBezTo>
                  <a:cubicBezTo>
                    <a:pt x="66276" y="7248"/>
                    <a:pt x="53634" y="0"/>
                    <a:pt x="39982" y="61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119473" y="104052"/>
              <a:ext cx="114614" cy="109395"/>
            </a:xfrm>
            <a:custGeom>
              <a:avLst/>
              <a:gdLst/>
              <a:ahLst/>
              <a:cxnLst/>
              <a:rect l="l" t="t" r="r" b="b"/>
              <a:pathLst>
                <a:path w="114614" h="109395">
                  <a:moveTo>
                    <a:pt x="57307" y="88"/>
                  </a:moveTo>
                  <a:cubicBezTo>
                    <a:pt x="37739" y="0"/>
                    <a:pt x="19619" y="10390"/>
                    <a:pt x="9809" y="27322"/>
                  </a:cubicBezTo>
                  <a:cubicBezTo>
                    <a:pt x="0" y="44255"/>
                    <a:pt x="0" y="65141"/>
                    <a:pt x="9809" y="82074"/>
                  </a:cubicBezTo>
                  <a:cubicBezTo>
                    <a:pt x="19619" y="99006"/>
                    <a:pt x="37739" y="109396"/>
                    <a:pt x="57307" y="109308"/>
                  </a:cubicBezTo>
                  <a:cubicBezTo>
                    <a:pt x="76875" y="109396"/>
                    <a:pt x="94995" y="99006"/>
                    <a:pt x="104804" y="82074"/>
                  </a:cubicBezTo>
                  <a:cubicBezTo>
                    <a:pt x="114614" y="65141"/>
                    <a:pt x="114614" y="44255"/>
                    <a:pt x="104804" y="27322"/>
                  </a:cubicBezTo>
                  <a:cubicBezTo>
                    <a:pt x="94995" y="10390"/>
                    <a:pt x="76875" y="0"/>
                    <a:pt x="57307" y="88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328944" y="128221"/>
              <a:ext cx="63971" cy="61058"/>
            </a:xfrm>
            <a:custGeom>
              <a:avLst/>
              <a:gdLst/>
              <a:ahLst/>
              <a:cxnLst/>
              <a:rect l="l" t="t" r="r" b="b"/>
              <a:pathLst>
                <a:path w="63971" h="61058">
                  <a:moveTo>
                    <a:pt x="31986" y="49"/>
                  </a:moveTo>
                  <a:cubicBezTo>
                    <a:pt x="21064" y="0"/>
                    <a:pt x="10951" y="5799"/>
                    <a:pt x="5476" y="15250"/>
                  </a:cubicBezTo>
                  <a:cubicBezTo>
                    <a:pt x="0" y="24700"/>
                    <a:pt x="0" y="36358"/>
                    <a:pt x="5476" y="45808"/>
                  </a:cubicBezTo>
                  <a:cubicBezTo>
                    <a:pt x="10951" y="55259"/>
                    <a:pt x="21064" y="61058"/>
                    <a:pt x="31986" y="61009"/>
                  </a:cubicBezTo>
                  <a:cubicBezTo>
                    <a:pt x="42908" y="61058"/>
                    <a:pt x="53021" y="55259"/>
                    <a:pt x="58496" y="45808"/>
                  </a:cubicBezTo>
                  <a:cubicBezTo>
                    <a:pt x="63971" y="36358"/>
                    <a:pt x="63971" y="24700"/>
                    <a:pt x="58496" y="15250"/>
                  </a:cubicBezTo>
                  <a:cubicBezTo>
                    <a:pt x="53021" y="5799"/>
                    <a:pt x="42908" y="0"/>
                    <a:pt x="31986" y="49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346270" y="144758"/>
              <a:ext cx="29320" cy="27985"/>
            </a:xfrm>
            <a:custGeom>
              <a:avLst/>
              <a:gdLst/>
              <a:ahLst/>
              <a:cxnLst/>
              <a:rect l="l" t="t" r="r" b="b"/>
              <a:pathLst>
                <a:path w="29320" h="27985">
                  <a:moveTo>
                    <a:pt x="14660" y="22"/>
                  </a:moveTo>
                  <a:cubicBezTo>
                    <a:pt x="9654" y="0"/>
                    <a:pt x="5019" y="2657"/>
                    <a:pt x="2509" y="6989"/>
                  </a:cubicBezTo>
                  <a:cubicBezTo>
                    <a:pt x="0" y="11320"/>
                    <a:pt x="0" y="16664"/>
                    <a:pt x="2509" y="20995"/>
                  </a:cubicBezTo>
                  <a:cubicBezTo>
                    <a:pt x="5019" y="25327"/>
                    <a:pt x="9654" y="27984"/>
                    <a:pt x="14660" y="27962"/>
                  </a:cubicBezTo>
                  <a:cubicBezTo>
                    <a:pt x="19666" y="27984"/>
                    <a:pt x="24301" y="25327"/>
                    <a:pt x="26811" y="20995"/>
                  </a:cubicBezTo>
                  <a:cubicBezTo>
                    <a:pt x="29320" y="16664"/>
                    <a:pt x="29320" y="11320"/>
                    <a:pt x="26811" y="6989"/>
                  </a:cubicBezTo>
                  <a:cubicBezTo>
                    <a:pt x="24301" y="2657"/>
                    <a:pt x="19666" y="0"/>
                    <a:pt x="14660" y="22"/>
                  </a:cubicBezTo>
                  <a:close/>
                </a:path>
              </a:pathLst>
            </a:custGeom>
            <a:solidFill>
              <a:srgbClr val="E9E8E9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2344044" y="144768"/>
              <a:ext cx="15993" cy="15264"/>
            </a:xfrm>
            <a:custGeom>
              <a:avLst/>
              <a:gdLst/>
              <a:ahLst/>
              <a:cxnLst/>
              <a:rect l="l" t="t" r="r" b="b"/>
              <a:pathLst>
                <a:path w="15993" h="15264">
                  <a:moveTo>
                    <a:pt x="7996" y="12"/>
                  </a:moveTo>
                  <a:cubicBezTo>
                    <a:pt x="5266" y="0"/>
                    <a:pt x="2737" y="1449"/>
                    <a:pt x="1368" y="3812"/>
                  </a:cubicBezTo>
                  <a:cubicBezTo>
                    <a:pt x="0" y="6175"/>
                    <a:pt x="0" y="9089"/>
                    <a:pt x="1368" y="11452"/>
                  </a:cubicBezTo>
                  <a:cubicBezTo>
                    <a:pt x="2737" y="13815"/>
                    <a:pt x="5266" y="15264"/>
                    <a:pt x="7996" y="15252"/>
                  </a:cubicBezTo>
                  <a:cubicBezTo>
                    <a:pt x="10726" y="15264"/>
                    <a:pt x="13255" y="13815"/>
                    <a:pt x="14623" y="11452"/>
                  </a:cubicBezTo>
                  <a:cubicBezTo>
                    <a:pt x="15992" y="9089"/>
                    <a:pt x="15992" y="6175"/>
                    <a:pt x="14623" y="3812"/>
                  </a:cubicBezTo>
                  <a:cubicBezTo>
                    <a:pt x="13255" y="1449"/>
                    <a:pt x="10726" y="0"/>
                    <a:pt x="7996" y="12"/>
                  </a:cubicBez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4716780" y="534670"/>
              <a:ext cx="19050" cy="278130"/>
            </a:xfrm>
            <a:custGeom>
              <a:avLst/>
              <a:gdLst/>
              <a:ahLst/>
              <a:cxnLst/>
              <a:rect l="l" t="t" r="r" b="b"/>
              <a:pathLst>
                <a:path w="19050" h="27813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4716780" y="861060"/>
              <a:ext cx="19050" cy="278130"/>
            </a:xfrm>
            <a:custGeom>
              <a:avLst/>
              <a:gdLst/>
              <a:ahLst/>
              <a:cxnLst/>
              <a:rect l="l" t="t" r="r" b="b"/>
              <a:pathLst>
                <a:path w="19050" h="27813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4064000" y="-2540"/>
              <a:ext cx="320040" cy="19050"/>
            </a:xfrm>
            <a:custGeom>
              <a:avLst/>
              <a:gdLst/>
              <a:ahLst/>
              <a:cxnLst/>
              <a:rect l="l" t="t" r="r" b="b"/>
              <a:pathLst>
                <a:path w="320040" h="19050">
                  <a:moveTo>
                    <a:pt x="0" y="19050"/>
                  </a:moveTo>
                  <a:lnTo>
                    <a:pt x="320040" y="19050"/>
                  </a:lnTo>
                  <a:cubicBezTo>
                    <a:pt x="320040" y="0"/>
                    <a:pt x="304800" y="2540"/>
                    <a:pt x="285750" y="2540"/>
                  </a:cubicBezTo>
                  <a:lnTo>
                    <a:pt x="34290" y="2540"/>
                  </a:lnTo>
                  <a:cubicBezTo>
                    <a:pt x="15240" y="2540"/>
                    <a:pt x="0" y="0"/>
                    <a:pt x="0" y="1905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0795874" y="3024506"/>
            <a:ext cx="7217002" cy="4001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6"/>
              </a:lnSpc>
            </a:pPr>
            <a:r>
              <a:rPr lang="es-419" sz="3255" dirty="0">
                <a:solidFill>
                  <a:srgbClr val="FFFFFF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Los padres/tutores que hayan olvidado el nombre de usuario y/o contraseña del portal deben hacer clic en ¿Olvidó su nombre de usuario? o ¿Olvidaste la contraseña? enlace según corresponda en la página de inicio de sesión del portal</a:t>
            </a:r>
            <a:endParaRPr lang="en-US" sz="3255" dirty="0">
              <a:solidFill>
                <a:srgbClr val="FFFFFF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0810269" y="7181581"/>
            <a:ext cx="7217002" cy="1173749"/>
            <a:chOff x="0" y="0"/>
            <a:chExt cx="2441307" cy="39704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441307" cy="397046"/>
            </a:xfrm>
            <a:custGeom>
              <a:avLst/>
              <a:gdLst/>
              <a:ahLst/>
              <a:cxnLst/>
              <a:rect l="l" t="t" r="r" b="b"/>
              <a:pathLst>
                <a:path w="2441307" h="397046">
                  <a:moveTo>
                    <a:pt x="0" y="0"/>
                  </a:moveTo>
                  <a:lnTo>
                    <a:pt x="2441307" y="0"/>
                  </a:lnTo>
                  <a:lnTo>
                    <a:pt x="2441307" y="397046"/>
                  </a:lnTo>
                  <a:lnTo>
                    <a:pt x="0" y="397046"/>
                  </a:lnTo>
                  <a:close/>
                </a:path>
              </a:pathLst>
            </a:custGeom>
            <a:solidFill>
              <a:srgbClr val="FF9116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11022000" y="7425555"/>
            <a:ext cx="6793539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6"/>
              </a:lnSpc>
            </a:pPr>
            <a:r>
              <a:rPr lang="en-US" sz="1855" spc="83" dirty="0">
                <a:solidFill>
                  <a:srgbClr val="FFFFFF"/>
                </a:solidFill>
                <a:latin typeface="Open Sans Bold"/>
              </a:rPr>
              <a:t>https://campus.dekalb.k12.ga.us/campus/</a:t>
            </a:r>
          </a:p>
          <a:p>
            <a:pPr algn="ctr">
              <a:lnSpc>
                <a:spcPts val="2706"/>
              </a:lnSpc>
            </a:pPr>
            <a:r>
              <a:rPr lang="en-US" sz="1855" spc="83" dirty="0">
                <a:solidFill>
                  <a:srgbClr val="FFFFFF"/>
                </a:solidFill>
                <a:latin typeface="Open Sans Bold"/>
              </a:rPr>
              <a:t>portal/parents/</a:t>
            </a:r>
            <a:r>
              <a:rPr lang="en-US" sz="1855" spc="83" dirty="0" err="1">
                <a:solidFill>
                  <a:srgbClr val="FFFFFF"/>
                </a:solidFill>
                <a:latin typeface="Open Sans Bold"/>
              </a:rPr>
              <a:t>dekalb.jsp</a:t>
            </a:r>
            <a:endParaRPr lang="en-US" sz="1855" spc="83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D05C683-4C9F-469F-8541-3F48F5BBF186}"/>
              </a:ext>
            </a:extLst>
          </p:cNvPr>
          <p:cNvSpPr/>
          <p:nvPr/>
        </p:nvSpPr>
        <p:spPr>
          <a:xfrm>
            <a:off x="1498989" y="8468955"/>
            <a:ext cx="1600200" cy="90988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A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0473234" cy="10287000"/>
          </a:xfrm>
          <a:prstGeom prst="rect">
            <a:avLst/>
          </a:prstGeom>
          <a:solidFill>
            <a:srgbClr val="27AAE1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471191" y="3259930"/>
            <a:ext cx="10062597" cy="8087727"/>
            <a:chOff x="0" y="0"/>
            <a:chExt cx="7467600" cy="60020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26076" y="0"/>
              <a:ext cx="7145281" cy="5910850"/>
            </a:xfrm>
            <a:custGeom>
              <a:avLst/>
              <a:gdLst/>
              <a:ahLst/>
              <a:cxnLst/>
              <a:rect l="l" t="t" r="r" b="b"/>
              <a:pathLst>
                <a:path w="6827520" h="383540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2"/>
              <a:stretch>
                <a:fillRect l="4217" t="5888" r="-13786" b="30141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0941014" y="3577568"/>
            <a:ext cx="6875795" cy="6155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s-419" sz="4000" dirty="0">
                <a:solidFill>
                  <a:srgbClr val="FFFFFF"/>
                </a:solidFill>
                <a:latin typeface="Open Sans Bold"/>
              </a:rPr>
              <a:t>Si el  estudiante es nuevo y no tiene una cuenta en el Portal de Padres, vaya a:</a:t>
            </a:r>
            <a:endParaRPr lang="en-US" sz="4000" dirty="0">
              <a:solidFill>
                <a:srgbClr val="FFFFFF"/>
              </a:solidFill>
              <a:latin typeface="Open Sans Bold"/>
            </a:endParaRPr>
          </a:p>
          <a:p>
            <a:pPr algn="ctr">
              <a:lnSpc>
                <a:spcPts val="4800"/>
              </a:lnSpc>
            </a:pPr>
            <a:endParaRPr lang="en-US" sz="4000" dirty="0">
              <a:solidFill>
                <a:srgbClr val="FFFFFF"/>
              </a:solidFill>
              <a:latin typeface="Open Sans Bold"/>
            </a:endParaRPr>
          </a:p>
          <a:p>
            <a:pPr algn="ctr">
              <a:lnSpc>
                <a:spcPts val="4800"/>
              </a:lnSpc>
            </a:pPr>
            <a:endParaRPr lang="en-US" sz="4000" dirty="0">
              <a:solidFill>
                <a:srgbClr val="FFFFFF"/>
              </a:solidFill>
              <a:latin typeface="Open Sans Bold"/>
            </a:endParaRPr>
          </a:p>
          <a:p>
            <a:pPr algn="ctr">
              <a:lnSpc>
                <a:spcPts val="4800"/>
              </a:lnSpc>
            </a:pPr>
            <a:endParaRPr lang="en-US" sz="4000" dirty="0">
              <a:solidFill>
                <a:srgbClr val="FFFFFF"/>
              </a:solidFill>
              <a:latin typeface="Open Sans Bold"/>
            </a:endParaRPr>
          </a:p>
          <a:p>
            <a:pPr algn="ctr">
              <a:lnSpc>
                <a:spcPts val="4800"/>
              </a:lnSpc>
            </a:pPr>
            <a:r>
              <a:rPr lang="es-419" sz="4000" dirty="0">
                <a:solidFill>
                  <a:srgbClr val="FFFFFF"/>
                </a:solidFill>
                <a:latin typeface="Open Sans Bold"/>
              </a:rPr>
              <a:t>Para completar la solicitud de registro de nuevo estudiante.</a:t>
            </a:r>
            <a:endParaRPr lang="en-US" sz="4000" dirty="0">
              <a:solidFill>
                <a:srgbClr val="FFFFFF"/>
              </a:solidFill>
              <a:latin typeface="Open Sans Bold"/>
            </a:endParaRPr>
          </a:p>
          <a:p>
            <a:pPr algn="ctr">
              <a:lnSpc>
                <a:spcPts val="4800"/>
              </a:lnSpc>
            </a:pPr>
            <a:endParaRPr lang="en-US" sz="4000" dirty="0">
              <a:solidFill>
                <a:srgbClr val="FFFFFF"/>
              </a:solidFill>
              <a:latin typeface="Open Sans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-770786" y="0"/>
            <a:ext cx="19435730" cy="2987488"/>
            <a:chOff x="0" y="0"/>
            <a:chExt cx="8147879" cy="12524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47879" cy="1252419"/>
            </a:xfrm>
            <a:custGeom>
              <a:avLst/>
              <a:gdLst/>
              <a:ahLst/>
              <a:cxnLst/>
              <a:rect l="l" t="t" r="r" b="b"/>
              <a:pathLst>
                <a:path w="8147879" h="1252419">
                  <a:moveTo>
                    <a:pt x="0" y="0"/>
                  </a:moveTo>
                  <a:lnTo>
                    <a:pt x="8147879" y="0"/>
                  </a:lnTo>
                  <a:lnTo>
                    <a:pt x="8147879" y="1252419"/>
                  </a:lnTo>
                  <a:lnTo>
                    <a:pt x="0" y="1252419"/>
                  </a:lnTo>
                  <a:close/>
                </a:path>
              </a:pathLst>
            </a:custGeom>
            <a:solidFill>
              <a:srgbClr val="FF9116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506327" y="407696"/>
            <a:ext cx="17275346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18"/>
              </a:lnSpc>
            </a:pPr>
            <a:r>
              <a:rPr lang="en-US" sz="5834" spc="-145" dirty="0" err="1">
                <a:solidFill>
                  <a:srgbClr val="FFFFFF"/>
                </a:solidFill>
                <a:latin typeface="Roboto Bold"/>
              </a:rPr>
              <a:t>Estudiantes</a:t>
            </a:r>
            <a:r>
              <a:rPr lang="en-US" sz="5834" spc="-145" dirty="0">
                <a:solidFill>
                  <a:srgbClr val="FFFFFF"/>
                </a:solidFill>
                <a:latin typeface="Roboto Bold"/>
              </a:rPr>
              <a:t> de nuevo </a:t>
            </a:r>
            <a:r>
              <a:rPr lang="en-US" sz="5834" spc="-145" dirty="0" err="1">
                <a:solidFill>
                  <a:srgbClr val="FFFFFF"/>
                </a:solidFill>
                <a:latin typeface="Roboto Bold"/>
              </a:rPr>
              <a:t>ingreso</a:t>
            </a:r>
            <a:r>
              <a:rPr lang="en-US" sz="5834" spc="-14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5834" spc="-145" dirty="0" err="1">
                <a:solidFill>
                  <a:srgbClr val="FFFFFF"/>
                </a:solidFill>
                <a:latin typeface="Roboto Bold"/>
              </a:rPr>
              <a:t>en</a:t>
            </a:r>
            <a:r>
              <a:rPr lang="en-US" sz="5834" spc="-145" dirty="0">
                <a:solidFill>
                  <a:srgbClr val="FFFFFF"/>
                </a:solidFill>
                <a:latin typeface="Roboto Bold"/>
              </a:rPr>
              <a:t> las </a:t>
            </a:r>
            <a:r>
              <a:rPr lang="en-US" sz="5834" spc="-145" dirty="0" err="1">
                <a:solidFill>
                  <a:srgbClr val="FFFFFF"/>
                </a:solidFill>
                <a:latin typeface="Roboto Bold"/>
              </a:rPr>
              <a:t>Escuelas</a:t>
            </a:r>
            <a:r>
              <a:rPr lang="en-US" sz="5834" spc="-145" dirty="0">
                <a:solidFill>
                  <a:srgbClr val="FFFFFF"/>
                </a:solidFill>
                <a:latin typeface="Roboto Bold"/>
              </a:rPr>
              <a:t> del Distrito Escolar del </a:t>
            </a:r>
            <a:r>
              <a:rPr lang="en-US" sz="5834" spc="-145" dirty="0" err="1">
                <a:solidFill>
                  <a:srgbClr val="FFFFFF"/>
                </a:solidFill>
                <a:latin typeface="Roboto Bold"/>
              </a:rPr>
              <a:t>Condado</a:t>
            </a:r>
            <a:r>
              <a:rPr lang="en-US" sz="5834" spc="-145" dirty="0">
                <a:solidFill>
                  <a:srgbClr val="FFFFFF"/>
                </a:solidFill>
                <a:latin typeface="Roboto Bold"/>
              </a:rPr>
              <a:t> de Dekalb, </a:t>
            </a:r>
            <a:r>
              <a:rPr lang="en-US" sz="5834" spc="-145" dirty="0" err="1">
                <a:solidFill>
                  <a:srgbClr val="FFFFFF"/>
                </a:solidFill>
                <a:latin typeface="Roboto Bold"/>
              </a:rPr>
              <a:t>deberan</a:t>
            </a:r>
            <a:r>
              <a:rPr lang="en-US" sz="5834" spc="-14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5834" spc="-145" dirty="0" err="1">
                <a:solidFill>
                  <a:srgbClr val="FFFFFF"/>
                </a:solidFill>
                <a:latin typeface="Roboto Bold"/>
              </a:rPr>
              <a:t>completar</a:t>
            </a:r>
            <a:r>
              <a:rPr lang="en-US" sz="5834" spc="-14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5834" spc="-145" dirty="0" err="1">
                <a:solidFill>
                  <a:srgbClr val="FFFFFF"/>
                </a:solidFill>
                <a:latin typeface="Roboto Bold"/>
              </a:rPr>
              <a:t>el</a:t>
            </a:r>
            <a:r>
              <a:rPr lang="en-US" sz="5834" spc="-145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5834" spc="-145" dirty="0" err="1">
                <a:solidFill>
                  <a:srgbClr val="FFFFFF"/>
                </a:solidFill>
                <a:latin typeface="Roboto Bold"/>
              </a:rPr>
              <a:t>registro</a:t>
            </a:r>
            <a:r>
              <a:rPr lang="en-US" sz="5834" spc="-145" dirty="0">
                <a:solidFill>
                  <a:srgbClr val="FFFFFF"/>
                </a:solidFill>
                <a:latin typeface="Roboto Bold"/>
              </a:rPr>
              <a:t>.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770411" y="5756620"/>
            <a:ext cx="7217002" cy="1173749"/>
            <a:chOff x="0" y="0"/>
            <a:chExt cx="2441307" cy="39704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41307" cy="397046"/>
            </a:xfrm>
            <a:custGeom>
              <a:avLst/>
              <a:gdLst/>
              <a:ahLst/>
              <a:cxnLst/>
              <a:rect l="l" t="t" r="r" b="b"/>
              <a:pathLst>
                <a:path w="2441307" h="397046">
                  <a:moveTo>
                    <a:pt x="0" y="0"/>
                  </a:moveTo>
                  <a:lnTo>
                    <a:pt x="2441307" y="0"/>
                  </a:lnTo>
                  <a:lnTo>
                    <a:pt x="2441307" y="397046"/>
                  </a:lnTo>
                  <a:lnTo>
                    <a:pt x="0" y="397046"/>
                  </a:lnTo>
                  <a:close/>
                </a:path>
              </a:pathLst>
            </a:custGeom>
            <a:solidFill>
              <a:srgbClr val="FF9116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0982142" y="6054615"/>
            <a:ext cx="6793539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6"/>
              </a:lnSpc>
            </a:pPr>
            <a:r>
              <a:rPr lang="en-US" sz="1855" spc="83">
                <a:solidFill>
                  <a:srgbClr val="FFFFFF"/>
                </a:solidFill>
                <a:latin typeface="Open Sans Bold"/>
              </a:rPr>
              <a:t>https://www.dekalbschoolsga.org/online-registration/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A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70786" y="0"/>
            <a:ext cx="19435730" cy="2489321"/>
            <a:chOff x="0" y="0"/>
            <a:chExt cx="8147879" cy="10435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47879" cy="1043577"/>
            </a:xfrm>
            <a:custGeom>
              <a:avLst/>
              <a:gdLst/>
              <a:ahLst/>
              <a:cxnLst/>
              <a:rect l="l" t="t" r="r" b="b"/>
              <a:pathLst>
                <a:path w="8147879" h="1043577">
                  <a:moveTo>
                    <a:pt x="0" y="0"/>
                  </a:moveTo>
                  <a:lnTo>
                    <a:pt x="8147879" y="0"/>
                  </a:lnTo>
                  <a:lnTo>
                    <a:pt x="8147879" y="1043577"/>
                  </a:lnTo>
                  <a:lnTo>
                    <a:pt x="0" y="1043577"/>
                  </a:lnTo>
                  <a:close/>
                </a:path>
              </a:pathLst>
            </a:custGeom>
            <a:solidFill>
              <a:srgbClr val="FF911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06327" y="464846"/>
            <a:ext cx="17275346" cy="172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12000" spc="-300" dirty="0">
                <a:solidFill>
                  <a:srgbClr val="FFFFFF"/>
                </a:solidFill>
                <a:latin typeface="Roboto Bold"/>
              </a:rPr>
              <a:t>Antes de </a:t>
            </a:r>
            <a:r>
              <a:rPr lang="en-US" sz="12000" spc="-300" dirty="0" err="1">
                <a:solidFill>
                  <a:srgbClr val="FFFFFF"/>
                </a:solidFill>
                <a:latin typeface="Roboto Bold"/>
              </a:rPr>
              <a:t>iniciar</a:t>
            </a:r>
            <a:r>
              <a:rPr lang="en-US" sz="12000" spc="-300" dirty="0">
                <a:solidFill>
                  <a:srgbClr val="FFFFFF"/>
                </a:solidFill>
                <a:latin typeface="Roboto Bold"/>
              </a:rPr>
              <a:t>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5143500"/>
            <a:ext cx="4861250" cy="33785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87726" y="5095875"/>
            <a:ext cx="4288393" cy="51435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742498" y="3091936"/>
            <a:ext cx="1433655" cy="172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12000" spc="-300" dirty="0">
                <a:solidFill>
                  <a:srgbClr val="FFFFFF"/>
                </a:solidFill>
                <a:latin typeface="Roboto Bold"/>
              </a:rPr>
              <a:t>ID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915400" y="2555996"/>
            <a:ext cx="8763000" cy="2135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5000" spc="-200" dirty="0">
                <a:solidFill>
                  <a:srgbClr val="FFFFFF"/>
                </a:solidFill>
                <a:latin typeface="Roboto Bold"/>
              </a:rPr>
              <a:t>COMPROBANTES DE DOMICILIO O RESIDENCIA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A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914400" y="3146030"/>
            <a:ext cx="11457720" cy="3994939"/>
          </a:xfrm>
          <a:prstGeom prst="rect">
            <a:avLst/>
          </a:prstGeom>
          <a:solidFill>
            <a:srgbClr val="51FF00">
              <a:alpha val="0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045770" y="-3681793"/>
            <a:ext cx="7924022" cy="79240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4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103143" y="8247688"/>
            <a:ext cx="7363585" cy="73635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78649" y="3519656"/>
            <a:ext cx="5991287" cy="390182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782545" y="3403206"/>
            <a:ext cx="10201925" cy="2964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628"/>
              </a:lnSpc>
            </a:pPr>
            <a:r>
              <a:rPr lang="en-US" sz="21148" spc="190" dirty="0">
                <a:solidFill>
                  <a:srgbClr val="FFFFFF"/>
                </a:solidFill>
                <a:latin typeface="Antonio Bold"/>
              </a:rPr>
              <a:t>VAMOS A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69553" y="5825058"/>
            <a:ext cx="11342247" cy="171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47"/>
              </a:lnSpc>
            </a:pPr>
            <a:r>
              <a:rPr lang="en-US" sz="12567" spc="113" dirty="0">
                <a:solidFill>
                  <a:srgbClr val="FFFFFF"/>
                </a:solidFill>
                <a:latin typeface="Arimo"/>
              </a:rPr>
              <a:t>EMPEZAR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A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580481"/>
            <a:ext cx="6843974" cy="9485030"/>
            <a:chOff x="0" y="-2542"/>
            <a:chExt cx="4735830" cy="6563363"/>
          </a:xfrm>
        </p:grpSpPr>
        <p:sp>
          <p:nvSpPr>
            <p:cNvPr id="3" name="Freeform 3"/>
            <p:cNvSpPr/>
            <p:nvPr/>
          </p:nvSpPr>
          <p:spPr>
            <a:xfrm>
              <a:off x="36830" y="50800"/>
              <a:ext cx="4645660" cy="6473190"/>
            </a:xfrm>
            <a:custGeom>
              <a:avLst/>
              <a:gdLst/>
              <a:ahLst/>
              <a:cxnLst/>
              <a:rect l="l" t="t" r="r" b="b"/>
              <a:pathLst>
                <a:path w="4645660" h="6473190">
                  <a:moveTo>
                    <a:pt x="4368800" y="0"/>
                  </a:moveTo>
                  <a:lnTo>
                    <a:pt x="276860" y="0"/>
                  </a:lnTo>
                  <a:cubicBezTo>
                    <a:pt x="124460" y="0"/>
                    <a:pt x="0" y="123190"/>
                    <a:pt x="0" y="276860"/>
                  </a:cubicBezTo>
                  <a:lnTo>
                    <a:pt x="0" y="6196330"/>
                  </a:lnTo>
                  <a:cubicBezTo>
                    <a:pt x="0" y="6350000"/>
                    <a:pt x="124460" y="6473190"/>
                    <a:pt x="276860" y="6473190"/>
                  </a:cubicBezTo>
                  <a:lnTo>
                    <a:pt x="4368800" y="6473190"/>
                  </a:lnTo>
                  <a:cubicBezTo>
                    <a:pt x="4522470" y="6473190"/>
                    <a:pt x="4645660" y="6348730"/>
                    <a:pt x="4645660" y="6196330"/>
                  </a:cubicBezTo>
                  <a:lnTo>
                    <a:pt x="4645660" y="276860"/>
                  </a:lnTo>
                  <a:cubicBezTo>
                    <a:pt x="4645660" y="123190"/>
                    <a:pt x="4522470" y="0"/>
                    <a:pt x="4368800" y="0"/>
                  </a:cubicBezTo>
                  <a:close/>
                  <a:moveTo>
                    <a:pt x="4425950" y="6156960"/>
                  </a:moveTo>
                  <a:cubicBezTo>
                    <a:pt x="4425950" y="6212840"/>
                    <a:pt x="4380230" y="6258560"/>
                    <a:pt x="4324350" y="6258560"/>
                  </a:cubicBezTo>
                  <a:lnTo>
                    <a:pt x="321310" y="6258560"/>
                  </a:lnTo>
                  <a:cubicBezTo>
                    <a:pt x="265430" y="6258560"/>
                    <a:pt x="219710" y="6212840"/>
                    <a:pt x="219710" y="6156960"/>
                  </a:cubicBezTo>
                  <a:lnTo>
                    <a:pt x="219710" y="316230"/>
                  </a:lnTo>
                  <a:cubicBezTo>
                    <a:pt x="219710" y="260350"/>
                    <a:pt x="265430" y="214630"/>
                    <a:pt x="321310" y="214630"/>
                  </a:cubicBezTo>
                  <a:lnTo>
                    <a:pt x="4325620" y="214630"/>
                  </a:lnTo>
                  <a:cubicBezTo>
                    <a:pt x="4381500" y="214630"/>
                    <a:pt x="4427220" y="260350"/>
                    <a:pt x="4427220" y="316230"/>
                  </a:cubicBezTo>
                  <a:lnTo>
                    <a:pt x="4427220" y="6156960"/>
                  </a:ln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16511"/>
              <a:ext cx="4716780" cy="6544310"/>
            </a:xfrm>
            <a:custGeom>
              <a:avLst/>
              <a:gdLst/>
              <a:ahLst/>
              <a:cxnLst/>
              <a:rect l="l" t="t" r="r" b="b"/>
              <a:pathLst>
                <a:path w="4716780" h="6544310">
                  <a:moveTo>
                    <a:pt x="4395470" y="36829"/>
                  </a:moveTo>
                  <a:cubicBezTo>
                    <a:pt x="4552950" y="36829"/>
                    <a:pt x="4681220" y="165099"/>
                    <a:pt x="4681220" y="322579"/>
                  </a:cubicBezTo>
                  <a:lnTo>
                    <a:pt x="4681220" y="6222999"/>
                  </a:lnTo>
                  <a:cubicBezTo>
                    <a:pt x="4681220" y="6380479"/>
                    <a:pt x="4552950" y="6508750"/>
                    <a:pt x="4395470" y="6508750"/>
                  </a:cubicBezTo>
                  <a:lnTo>
                    <a:pt x="321310" y="6508750"/>
                  </a:lnTo>
                  <a:cubicBezTo>
                    <a:pt x="163830" y="6508750"/>
                    <a:pt x="35560" y="6380480"/>
                    <a:pt x="35560" y="6223000"/>
                  </a:cubicBezTo>
                  <a:lnTo>
                    <a:pt x="35560" y="322580"/>
                  </a:lnTo>
                  <a:cubicBezTo>
                    <a:pt x="35560" y="165100"/>
                    <a:pt x="163830" y="36830"/>
                    <a:pt x="321310" y="36830"/>
                  </a:cubicBezTo>
                  <a:lnTo>
                    <a:pt x="4395470" y="36830"/>
                  </a:lnTo>
                  <a:moveTo>
                    <a:pt x="4395470" y="0"/>
                  </a:moveTo>
                  <a:lnTo>
                    <a:pt x="321310" y="0"/>
                  </a:lnTo>
                  <a:cubicBezTo>
                    <a:pt x="143510" y="0"/>
                    <a:pt x="0" y="144780"/>
                    <a:pt x="0" y="322580"/>
                  </a:cubicBezTo>
                  <a:lnTo>
                    <a:pt x="0" y="6223000"/>
                  </a:lnTo>
                  <a:cubicBezTo>
                    <a:pt x="0" y="6400800"/>
                    <a:pt x="143510" y="6544309"/>
                    <a:pt x="321310" y="6544309"/>
                  </a:cubicBezTo>
                  <a:lnTo>
                    <a:pt x="4395470" y="6544309"/>
                  </a:lnTo>
                  <a:cubicBezTo>
                    <a:pt x="4573270" y="6544309"/>
                    <a:pt x="4716780" y="6400800"/>
                    <a:pt x="4716780" y="6223000"/>
                  </a:cubicBezTo>
                  <a:lnTo>
                    <a:pt x="4716780" y="322580"/>
                  </a:lnTo>
                  <a:cubicBezTo>
                    <a:pt x="4716780" y="144780"/>
                    <a:pt x="4573270" y="0"/>
                    <a:pt x="4395470" y="0"/>
                  </a:cubicBezTo>
                  <a:close/>
                </a:path>
              </a:pathLst>
            </a:custGeom>
            <a:solidFill>
              <a:srgbClr val="56565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56540" y="-2542"/>
              <a:ext cx="4207510" cy="6563362"/>
            </a:xfrm>
            <a:custGeom>
              <a:avLst/>
              <a:gdLst/>
              <a:ahLst/>
              <a:cxnLst/>
              <a:rect l="l" t="t" r="r" b="b"/>
              <a:pathLst>
                <a:path w="4207510" h="6043930">
                  <a:moveTo>
                    <a:pt x="4206240" y="5942330"/>
                  </a:moveTo>
                  <a:cubicBezTo>
                    <a:pt x="4206240" y="5998210"/>
                    <a:pt x="4160520" y="6043930"/>
                    <a:pt x="4104640" y="6043930"/>
                  </a:cubicBezTo>
                  <a:lnTo>
                    <a:pt x="101600" y="6043930"/>
                  </a:lnTo>
                  <a:cubicBezTo>
                    <a:pt x="45720" y="6043930"/>
                    <a:pt x="0" y="5998210"/>
                    <a:pt x="0" y="5942330"/>
                  </a:cubicBezTo>
                  <a:lnTo>
                    <a:pt x="0" y="101600"/>
                  </a:lnTo>
                  <a:cubicBezTo>
                    <a:pt x="0" y="45720"/>
                    <a:pt x="45720" y="0"/>
                    <a:pt x="101600" y="0"/>
                  </a:cubicBezTo>
                  <a:lnTo>
                    <a:pt x="4105910" y="0"/>
                  </a:lnTo>
                  <a:cubicBezTo>
                    <a:pt x="4161790" y="0"/>
                    <a:pt x="4207510" y="45720"/>
                    <a:pt x="4207510" y="101600"/>
                  </a:cubicBezTo>
                  <a:lnTo>
                    <a:pt x="4207510" y="5942330"/>
                  </a:lnTo>
                  <a:close/>
                </a:path>
              </a:pathLst>
            </a:custGeom>
            <a:blipFill>
              <a:blip r:embed="rId2"/>
              <a:stretch>
                <a:fillRect l="-11181" t="4045" r="-10886" b="3832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6"/>
            <p:cNvSpPr/>
            <p:nvPr/>
          </p:nvSpPr>
          <p:spPr>
            <a:xfrm>
              <a:off x="1951378" y="120589"/>
              <a:ext cx="79963" cy="76322"/>
            </a:xfrm>
            <a:custGeom>
              <a:avLst/>
              <a:gdLst/>
              <a:ahLst/>
              <a:cxnLst/>
              <a:rect l="l" t="t" r="r" b="b"/>
              <a:pathLst>
                <a:path w="79963" h="76322">
                  <a:moveTo>
                    <a:pt x="39982" y="61"/>
                  </a:moveTo>
                  <a:cubicBezTo>
                    <a:pt x="26330" y="0"/>
                    <a:pt x="13688" y="7248"/>
                    <a:pt x="6844" y="19062"/>
                  </a:cubicBezTo>
                  <a:cubicBezTo>
                    <a:pt x="0" y="30875"/>
                    <a:pt x="0" y="45447"/>
                    <a:pt x="6844" y="57260"/>
                  </a:cubicBezTo>
                  <a:cubicBezTo>
                    <a:pt x="13688" y="69074"/>
                    <a:pt x="26330" y="76322"/>
                    <a:pt x="39982" y="76261"/>
                  </a:cubicBezTo>
                  <a:cubicBezTo>
                    <a:pt x="53634" y="76322"/>
                    <a:pt x="66276" y="69074"/>
                    <a:pt x="73120" y="57260"/>
                  </a:cubicBezTo>
                  <a:cubicBezTo>
                    <a:pt x="79964" y="45447"/>
                    <a:pt x="79964" y="30875"/>
                    <a:pt x="73120" y="19062"/>
                  </a:cubicBezTo>
                  <a:cubicBezTo>
                    <a:pt x="66276" y="7248"/>
                    <a:pt x="53634" y="0"/>
                    <a:pt x="39982" y="61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2119473" y="104052"/>
              <a:ext cx="114614" cy="109395"/>
            </a:xfrm>
            <a:custGeom>
              <a:avLst/>
              <a:gdLst/>
              <a:ahLst/>
              <a:cxnLst/>
              <a:rect l="l" t="t" r="r" b="b"/>
              <a:pathLst>
                <a:path w="114614" h="109395">
                  <a:moveTo>
                    <a:pt x="57307" y="88"/>
                  </a:moveTo>
                  <a:cubicBezTo>
                    <a:pt x="37739" y="0"/>
                    <a:pt x="19619" y="10390"/>
                    <a:pt x="9809" y="27322"/>
                  </a:cubicBezTo>
                  <a:cubicBezTo>
                    <a:pt x="0" y="44255"/>
                    <a:pt x="0" y="65141"/>
                    <a:pt x="9809" y="82074"/>
                  </a:cubicBezTo>
                  <a:cubicBezTo>
                    <a:pt x="19619" y="99006"/>
                    <a:pt x="37739" y="109396"/>
                    <a:pt x="57307" y="109308"/>
                  </a:cubicBezTo>
                  <a:cubicBezTo>
                    <a:pt x="76875" y="109396"/>
                    <a:pt x="94995" y="99006"/>
                    <a:pt x="104804" y="82074"/>
                  </a:cubicBezTo>
                  <a:cubicBezTo>
                    <a:pt x="114614" y="65141"/>
                    <a:pt x="114614" y="44255"/>
                    <a:pt x="104804" y="27322"/>
                  </a:cubicBezTo>
                  <a:cubicBezTo>
                    <a:pt x="94995" y="10390"/>
                    <a:pt x="76875" y="0"/>
                    <a:pt x="57307" y="88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2328944" y="128221"/>
              <a:ext cx="63971" cy="61058"/>
            </a:xfrm>
            <a:custGeom>
              <a:avLst/>
              <a:gdLst/>
              <a:ahLst/>
              <a:cxnLst/>
              <a:rect l="l" t="t" r="r" b="b"/>
              <a:pathLst>
                <a:path w="63971" h="61058">
                  <a:moveTo>
                    <a:pt x="31986" y="49"/>
                  </a:moveTo>
                  <a:cubicBezTo>
                    <a:pt x="21064" y="0"/>
                    <a:pt x="10951" y="5799"/>
                    <a:pt x="5476" y="15250"/>
                  </a:cubicBezTo>
                  <a:cubicBezTo>
                    <a:pt x="0" y="24700"/>
                    <a:pt x="0" y="36358"/>
                    <a:pt x="5476" y="45808"/>
                  </a:cubicBezTo>
                  <a:cubicBezTo>
                    <a:pt x="10951" y="55259"/>
                    <a:pt x="21064" y="61058"/>
                    <a:pt x="31986" y="61009"/>
                  </a:cubicBezTo>
                  <a:cubicBezTo>
                    <a:pt x="42908" y="61058"/>
                    <a:pt x="53021" y="55259"/>
                    <a:pt x="58496" y="45808"/>
                  </a:cubicBezTo>
                  <a:cubicBezTo>
                    <a:pt x="63971" y="36358"/>
                    <a:pt x="63971" y="24700"/>
                    <a:pt x="58496" y="15250"/>
                  </a:cubicBezTo>
                  <a:cubicBezTo>
                    <a:pt x="53021" y="5799"/>
                    <a:pt x="42908" y="0"/>
                    <a:pt x="31986" y="49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346270" y="144758"/>
              <a:ext cx="29320" cy="27985"/>
            </a:xfrm>
            <a:custGeom>
              <a:avLst/>
              <a:gdLst/>
              <a:ahLst/>
              <a:cxnLst/>
              <a:rect l="l" t="t" r="r" b="b"/>
              <a:pathLst>
                <a:path w="29320" h="27985">
                  <a:moveTo>
                    <a:pt x="14660" y="22"/>
                  </a:moveTo>
                  <a:cubicBezTo>
                    <a:pt x="9654" y="0"/>
                    <a:pt x="5019" y="2657"/>
                    <a:pt x="2509" y="6989"/>
                  </a:cubicBezTo>
                  <a:cubicBezTo>
                    <a:pt x="0" y="11320"/>
                    <a:pt x="0" y="16664"/>
                    <a:pt x="2509" y="20995"/>
                  </a:cubicBezTo>
                  <a:cubicBezTo>
                    <a:pt x="5019" y="25327"/>
                    <a:pt x="9654" y="27984"/>
                    <a:pt x="14660" y="27962"/>
                  </a:cubicBezTo>
                  <a:cubicBezTo>
                    <a:pt x="19666" y="27984"/>
                    <a:pt x="24301" y="25327"/>
                    <a:pt x="26811" y="20995"/>
                  </a:cubicBezTo>
                  <a:cubicBezTo>
                    <a:pt x="29320" y="16664"/>
                    <a:pt x="29320" y="11320"/>
                    <a:pt x="26811" y="6989"/>
                  </a:cubicBezTo>
                  <a:cubicBezTo>
                    <a:pt x="24301" y="2657"/>
                    <a:pt x="19666" y="0"/>
                    <a:pt x="14660" y="22"/>
                  </a:cubicBezTo>
                  <a:close/>
                </a:path>
              </a:pathLst>
            </a:custGeom>
            <a:solidFill>
              <a:srgbClr val="E9E8E9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344044" y="144768"/>
              <a:ext cx="15993" cy="15264"/>
            </a:xfrm>
            <a:custGeom>
              <a:avLst/>
              <a:gdLst/>
              <a:ahLst/>
              <a:cxnLst/>
              <a:rect l="l" t="t" r="r" b="b"/>
              <a:pathLst>
                <a:path w="15993" h="15264">
                  <a:moveTo>
                    <a:pt x="7996" y="12"/>
                  </a:moveTo>
                  <a:cubicBezTo>
                    <a:pt x="5266" y="0"/>
                    <a:pt x="2737" y="1449"/>
                    <a:pt x="1368" y="3812"/>
                  </a:cubicBezTo>
                  <a:cubicBezTo>
                    <a:pt x="0" y="6175"/>
                    <a:pt x="0" y="9089"/>
                    <a:pt x="1368" y="11452"/>
                  </a:cubicBezTo>
                  <a:cubicBezTo>
                    <a:pt x="2737" y="13815"/>
                    <a:pt x="5266" y="15264"/>
                    <a:pt x="7996" y="15252"/>
                  </a:cubicBezTo>
                  <a:cubicBezTo>
                    <a:pt x="10726" y="15264"/>
                    <a:pt x="13255" y="13815"/>
                    <a:pt x="14623" y="11452"/>
                  </a:cubicBezTo>
                  <a:cubicBezTo>
                    <a:pt x="15992" y="9089"/>
                    <a:pt x="15992" y="6175"/>
                    <a:pt x="14623" y="3812"/>
                  </a:cubicBezTo>
                  <a:cubicBezTo>
                    <a:pt x="13255" y="1449"/>
                    <a:pt x="10726" y="0"/>
                    <a:pt x="7996" y="12"/>
                  </a:cubicBez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4716780" y="534670"/>
              <a:ext cx="19050" cy="278130"/>
            </a:xfrm>
            <a:custGeom>
              <a:avLst/>
              <a:gdLst/>
              <a:ahLst/>
              <a:cxnLst/>
              <a:rect l="l" t="t" r="r" b="b"/>
              <a:pathLst>
                <a:path w="19050" h="27813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4716780" y="861060"/>
              <a:ext cx="19050" cy="278130"/>
            </a:xfrm>
            <a:custGeom>
              <a:avLst/>
              <a:gdLst/>
              <a:ahLst/>
              <a:cxnLst/>
              <a:rect l="l" t="t" r="r" b="b"/>
              <a:pathLst>
                <a:path w="19050" h="27813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4064000" y="-2540"/>
              <a:ext cx="320040" cy="19050"/>
            </a:xfrm>
            <a:custGeom>
              <a:avLst/>
              <a:gdLst/>
              <a:ahLst/>
              <a:cxnLst/>
              <a:rect l="l" t="t" r="r" b="b"/>
              <a:pathLst>
                <a:path w="320040" h="19050">
                  <a:moveTo>
                    <a:pt x="0" y="19050"/>
                  </a:moveTo>
                  <a:lnTo>
                    <a:pt x="320040" y="19050"/>
                  </a:lnTo>
                  <a:cubicBezTo>
                    <a:pt x="320040" y="0"/>
                    <a:pt x="304800" y="2540"/>
                    <a:pt x="285750" y="2540"/>
                  </a:cubicBezTo>
                  <a:lnTo>
                    <a:pt x="34290" y="2540"/>
                  </a:lnTo>
                  <a:cubicBezTo>
                    <a:pt x="15240" y="2540"/>
                    <a:pt x="0" y="0"/>
                    <a:pt x="0" y="1905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8017566" y="7566149"/>
            <a:ext cx="10647379" cy="3574747"/>
            <a:chOff x="0" y="0"/>
            <a:chExt cx="4463612" cy="149861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463612" cy="1498611"/>
            </a:xfrm>
            <a:custGeom>
              <a:avLst/>
              <a:gdLst/>
              <a:ahLst/>
              <a:cxnLst/>
              <a:rect l="l" t="t" r="r" b="b"/>
              <a:pathLst>
                <a:path w="4463612" h="1498611">
                  <a:moveTo>
                    <a:pt x="0" y="0"/>
                  </a:moveTo>
                  <a:lnTo>
                    <a:pt x="4463612" y="0"/>
                  </a:lnTo>
                  <a:lnTo>
                    <a:pt x="4463612" y="1498611"/>
                  </a:lnTo>
                  <a:lnTo>
                    <a:pt x="0" y="149861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8329177" y="7869555"/>
            <a:ext cx="9574896" cy="1808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6"/>
              </a:lnSpc>
            </a:pPr>
            <a:r>
              <a:rPr lang="es-419" sz="3955" dirty="0">
                <a:solidFill>
                  <a:srgbClr val="FF1616"/>
                </a:solidFill>
                <a:latin typeface="Roboto Bold"/>
              </a:rPr>
              <a:t>Tenga en cuenta; los navegadores recomendados para Infinite Campus son Google Chrome y Mozilla Firefox.</a:t>
            </a:r>
            <a:endParaRPr lang="en-US" sz="3955" dirty="0">
              <a:solidFill>
                <a:srgbClr val="FF1616"/>
              </a:solidFill>
              <a:latin typeface="Roboto Bold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9144000" y="1037614"/>
            <a:ext cx="8328448" cy="5847755"/>
            <a:chOff x="0" y="-9525"/>
            <a:chExt cx="11104598" cy="7797007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9525"/>
              <a:ext cx="11104598" cy="77970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06"/>
                </a:lnSpc>
              </a:pPr>
              <a:r>
                <a:rPr lang="en-US" sz="4755" dirty="0" err="1">
                  <a:solidFill>
                    <a:srgbClr val="FFFFFF"/>
                  </a:solidFill>
                  <a:latin typeface="Open Sans Bold"/>
                </a:rPr>
                <a:t>Ingresa</a:t>
              </a:r>
              <a:r>
                <a:rPr lang="en-US" sz="4755" dirty="0">
                  <a:solidFill>
                    <a:srgbClr val="FFFFFF"/>
                  </a:solidFill>
                  <a:latin typeface="Open Sans Bold"/>
                </a:rPr>
                <a:t> a la </a:t>
              </a:r>
              <a:r>
                <a:rPr lang="en-US" sz="4755" dirty="0" err="1">
                  <a:solidFill>
                    <a:srgbClr val="FFFFFF"/>
                  </a:solidFill>
                  <a:latin typeface="Open Sans Bold"/>
                </a:rPr>
                <a:t>pagina</a:t>
              </a:r>
              <a:r>
                <a:rPr lang="en-US" sz="4755" dirty="0">
                  <a:solidFill>
                    <a:srgbClr val="FFFFFF"/>
                  </a:solidFill>
                  <a:latin typeface="Open Sans Bold"/>
                </a:rPr>
                <a:t> web de Portal para padres Infinite Campus</a:t>
              </a:r>
            </a:p>
            <a:p>
              <a:pPr algn="ctr">
                <a:lnSpc>
                  <a:spcPts val="5706"/>
                </a:lnSpc>
              </a:pPr>
              <a:endParaRPr lang="en-US" sz="4755" dirty="0">
                <a:solidFill>
                  <a:srgbClr val="FFFFFF"/>
                </a:solidFill>
                <a:latin typeface="Open Sans Bold"/>
              </a:endParaRPr>
            </a:p>
            <a:p>
              <a:pPr algn="ctr">
                <a:lnSpc>
                  <a:spcPts val="5706"/>
                </a:lnSpc>
              </a:pPr>
              <a:endParaRPr lang="en-US" sz="4755" dirty="0">
                <a:solidFill>
                  <a:srgbClr val="FFFFFF"/>
                </a:solidFill>
                <a:latin typeface="Open Sans Bold"/>
              </a:endParaRPr>
            </a:p>
            <a:p>
              <a:pPr algn="ctr">
                <a:lnSpc>
                  <a:spcPts val="5706"/>
                </a:lnSpc>
              </a:pPr>
              <a:endParaRPr lang="en-US" sz="4755" dirty="0">
                <a:solidFill>
                  <a:srgbClr val="FFFFFF"/>
                </a:solidFill>
                <a:latin typeface="Open Sans Bold"/>
              </a:endParaRPr>
            </a:p>
            <a:p>
              <a:pPr algn="ctr">
                <a:lnSpc>
                  <a:spcPts val="5706"/>
                </a:lnSpc>
              </a:pPr>
              <a:r>
                <a:rPr lang="en-US" sz="4755" dirty="0" err="1">
                  <a:solidFill>
                    <a:srgbClr val="FFFFFF"/>
                  </a:solidFill>
                  <a:latin typeface="Open Sans Bold"/>
                </a:rPr>
                <a:t>Accesa</a:t>
              </a:r>
              <a:r>
                <a:rPr lang="en-US" sz="4755" dirty="0">
                  <a:solidFill>
                    <a:srgbClr val="FFFFFF"/>
                  </a:solidFill>
                  <a:latin typeface="Open Sans Bold"/>
                </a:rPr>
                <a:t> con </a:t>
              </a:r>
              <a:r>
                <a:rPr lang="en-US" sz="4755" dirty="0" err="1">
                  <a:solidFill>
                    <a:srgbClr val="FFFFFF"/>
                  </a:solidFill>
                  <a:latin typeface="Open Sans Bold"/>
                </a:rPr>
                <a:t>tu</a:t>
              </a:r>
              <a:r>
                <a:rPr lang="en-US" sz="4755" dirty="0">
                  <a:solidFill>
                    <a:srgbClr val="FFFFFF"/>
                  </a:solidFill>
                  <a:latin typeface="Open Sans Bold"/>
                </a:rPr>
                <a:t> </a:t>
              </a:r>
              <a:r>
                <a:rPr lang="en-US" sz="4755" dirty="0" err="1">
                  <a:solidFill>
                    <a:srgbClr val="FFFFFF"/>
                  </a:solidFill>
                  <a:latin typeface="Open Sans Bold"/>
                </a:rPr>
                <a:t>usuario</a:t>
              </a:r>
              <a:r>
                <a:rPr lang="en-US" sz="4755" dirty="0">
                  <a:solidFill>
                    <a:srgbClr val="FFFFFF"/>
                  </a:solidFill>
                  <a:latin typeface="Open Sans Bold"/>
                </a:rPr>
                <a:t> y </a:t>
              </a:r>
              <a:r>
                <a:rPr lang="en-US" sz="4755" dirty="0" err="1">
                  <a:solidFill>
                    <a:srgbClr val="FFFFFF"/>
                  </a:solidFill>
                  <a:latin typeface="Open Sans Bold"/>
                </a:rPr>
                <a:t>contraseña</a:t>
              </a:r>
              <a:endParaRPr lang="en-US" sz="4755" dirty="0">
                <a:solidFill>
                  <a:srgbClr val="FFFFFF"/>
                </a:solidFill>
                <a:latin typeface="Open Sans Bold"/>
              </a:endParaRP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0" y="2778402"/>
              <a:ext cx="10820400" cy="1759793"/>
              <a:chOff x="0" y="0"/>
              <a:chExt cx="2441307" cy="39704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441307" cy="397046"/>
              </a:xfrm>
              <a:custGeom>
                <a:avLst/>
                <a:gdLst/>
                <a:ahLst/>
                <a:cxnLst/>
                <a:rect l="l" t="t" r="r" b="b"/>
                <a:pathLst>
                  <a:path w="2441307" h="397046">
                    <a:moveTo>
                      <a:pt x="0" y="0"/>
                    </a:moveTo>
                    <a:lnTo>
                      <a:pt x="2441307" y="0"/>
                    </a:lnTo>
                    <a:lnTo>
                      <a:pt x="2441307" y="397046"/>
                    </a:lnTo>
                    <a:lnTo>
                      <a:pt x="0" y="397046"/>
                    </a:lnTo>
                    <a:close/>
                  </a:path>
                </a:pathLst>
              </a:custGeom>
              <a:solidFill>
                <a:srgbClr val="FF9116"/>
              </a:solidFill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317447" y="3225184"/>
              <a:ext cx="10185505" cy="10282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3"/>
                </a:lnSpc>
              </a:pPr>
              <a:r>
                <a:rPr lang="en-US" sz="2086" spc="93">
                  <a:solidFill>
                    <a:srgbClr val="FFFFFF"/>
                  </a:solidFill>
                  <a:latin typeface="Open Sans Bold"/>
                </a:rPr>
                <a:t>https://campus.dekalb.k12.ga.us/campus/</a:t>
              </a:r>
            </a:p>
            <a:p>
              <a:pPr algn="ctr">
                <a:lnSpc>
                  <a:spcPts val="3043"/>
                </a:lnSpc>
              </a:pPr>
              <a:r>
                <a:rPr lang="en-US" sz="2086" spc="93">
                  <a:solidFill>
                    <a:srgbClr val="FFFFFF"/>
                  </a:solidFill>
                  <a:latin typeface="Open Sans Bold"/>
                </a:rPr>
                <a:t>portal/dekalb.jsp</a:t>
              </a:r>
              <a:r>
                <a:rPr lang="en-US" sz="1349" spc="60">
                  <a:solidFill>
                    <a:srgbClr val="FFFFFF"/>
                  </a:solidFill>
                  <a:latin typeface="Arimo Bold"/>
                </a:rPr>
                <a:t> 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546</Words>
  <Application>Microsoft Office PowerPoint</Application>
  <PresentationFormat>Custom</PresentationFormat>
  <Paragraphs>56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Arimo</vt:lpstr>
      <vt:lpstr>Open Sans Bold</vt:lpstr>
      <vt:lpstr>Roboto Bold</vt:lpstr>
      <vt:lpstr>Calibri</vt:lpstr>
      <vt:lpstr>Arimo Bold</vt:lpstr>
      <vt:lpstr>Arial</vt:lpstr>
      <vt:lpstr>Antonio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 How to Complete Annual Verification of Student Data</dc:title>
  <dc:creator>Petra Irvin (Information Technology)</dc:creator>
  <cp:lastModifiedBy>Petra Irvin (Information Technology)</cp:lastModifiedBy>
  <cp:revision>8</cp:revision>
  <cp:lastPrinted>2023-04-10T14:31:35Z</cp:lastPrinted>
  <dcterms:created xsi:type="dcterms:W3CDTF">2006-08-16T00:00:00Z</dcterms:created>
  <dcterms:modified xsi:type="dcterms:W3CDTF">2023-04-10T14:32:19Z</dcterms:modified>
  <dc:identifier>DAEgQTeqdw8</dc:identifier>
</cp:coreProperties>
</file>